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43" r:id="rId5"/>
    <p:sldMasterId id="2147483789" r:id="rId6"/>
    <p:sldMasterId id="2147483869" r:id="rId7"/>
  </p:sldMasterIdLst>
  <p:notesMasterIdLst>
    <p:notesMasterId r:id="rId19"/>
  </p:notesMasterIdLst>
  <p:handoutMasterIdLst>
    <p:handoutMasterId r:id="rId20"/>
  </p:handoutMasterIdLst>
  <p:sldIdLst>
    <p:sldId id="260" r:id="rId8"/>
    <p:sldId id="270" r:id="rId9"/>
    <p:sldId id="271" r:id="rId10"/>
    <p:sldId id="264" r:id="rId11"/>
    <p:sldId id="258" r:id="rId12"/>
    <p:sldId id="261" r:id="rId13"/>
    <p:sldId id="304" r:id="rId14"/>
    <p:sldId id="275" r:id="rId15"/>
    <p:sldId id="303" r:id="rId16"/>
    <p:sldId id="273" r:id="rId17"/>
    <p:sldId id="267"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234997-10F1-3942-9711-83B0DB316A99}">
          <p14:sldIdLst>
            <p14:sldId id="260"/>
            <p14:sldId id="270"/>
            <p14:sldId id="271"/>
            <p14:sldId id="264"/>
            <p14:sldId id="258"/>
            <p14:sldId id="261"/>
            <p14:sldId id="304"/>
            <p14:sldId id="275"/>
            <p14:sldId id="303"/>
            <p14:sldId id="273"/>
            <p14:sldId id="267"/>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ee, Sarah" initials="MS" lastIdx="5" clrIdx="0">
    <p:extLst>
      <p:ext uri="{19B8F6BF-5375-455C-9EA6-DF929625EA0E}">
        <p15:presenceInfo xmlns:p15="http://schemas.microsoft.com/office/powerpoint/2012/main" userId="S::szm@apa.org::0b09ba81-b01c-4365-90da-161b7cfe801d" providerId="AD"/>
      </p:ext>
    </p:extLst>
  </p:cmAuthor>
  <p:cmAuthor id="2" name="Andoh, Efua" initials="AE" lastIdx="1" clrIdx="1">
    <p:extLst>
      <p:ext uri="{19B8F6BF-5375-455C-9EA6-DF929625EA0E}">
        <p15:presenceInfo xmlns:p15="http://schemas.microsoft.com/office/powerpoint/2012/main" userId="S::eza@apa.org::b78eb374-ebd6-447b-8609-3558e7a9f124" providerId="AD"/>
      </p:ext>
    </p:extLst>
  </p:cmAuthor>
  <p:cmAuthor id="3" name="Sorhaindo, Nichole" initials="SN" lastIdx="1" clrIdx="2">
    <p:extLst>
      <p:ext uri="{19B8F6BF-5375-455C-9EA6-DF929625EA0E}">
        <p15:presenceInfo xmlns:p15="http://schemas.microsoft.com/office/powerpoint/2012/main" userId="S::nids@apa.org::39e4086d-d0d4-45ea-a18c-639619636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41"/>
    <a:srgbClr val="FF9300"/>
    <a:srgbClr val="0B2839"/>
    <a:srgbClr val="00539A"/>
    <a:srgbClr val="BA2D06"/>
    <a:srgbClr val="40B1E4"/>
    <a:srgbClr val="1E9DD7"/>
    <a:srgbClr val="FFD400"/>
    <a:srgbClr val="ECE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6F688-8075-43D3-B141-9AC6A5CBB4B2}" v="886" dt="2023-03-27T18:58:06.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30" y="30"/>
      </p:cViewPr>
      <p:guideLst>
        <p:guide orient="horz" pos="2160"/>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6A282-A795-4D52-8F00-55D50FEE976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3ED534E-F05D-4F41-8FE2-F60068749968}">
      <dgm:prSet phldrT="[Text]"/>
      <dgm:spPr/>
      <dgm:t>
        <a:bodyPr/>
        <a:lstStyle/>
        <a:p>
          <a:r>
            <a:rPr lang="en-US" dirty="0"/>
            <a:t>Chat &amp; Unanswered Questions </a:t>
          </a:r>
        </a:p>
      </dgm:t>
    </dgm:pt>
    <dgm:pt modelId="{B1370DA4-B4D3-4655-87F6-A3EB7312CA39}" type="parTrans" cxnId="{C9ED750C-9600-4EF5-BCCE-54E69DF78783}">
      <dgm:prSet/>
      <dgm:spPr/>
      <dgm:t>
        <a:bodyPr/>
        <a:lstStyle/>
        <a:p>
          <a:endParaRPr lang="en-US"/>
        </a:p>
      </dgm:t>
    </dgm:pt>
    <dgm:pt modelId="{0A702249-4917-4F89-8FE1-D3B4FB2EB69C}" type="sibTrans" cxnId="{C9ED750C-9600-4EF5-BCCE-54E69DF78783}">
      <dgm:prSet/>
      <dgm:spPr/>
      <dgm:t>
        <a:bodyPr/>
        <a:lstStyle/>
        <a:p>
          <a:endParaRPr lang="en-US"/>
        </a:p>
      </dgm:t>
    </dgm:pt>
    <dgm:pt modelId="{6ACA1D51-1C81-4938-B4F7-B55204C940DA}">
      <dgm:prSet phldrT="[Text]"/>
      <dgm:spPr/>
      <dgm:t>
        <a:bodyPr/>
        <a:lstStyle/>
        <a:p>
          <a:r>
            <a:rPr lang="en-US" dirty="0"/>
            <a:t>Resources </a:t>
          </a:r>
        </a:p>
      </dgm:t>
    </dgm:pt>
    <dgm:pt modelId="{C8B6C986-7655-451D-A0AA-38FDF77A012D}" type="parTrans" cxnId="{3D999A7E-FD3B-402C-AD1F-C3BCBC02E0A8}">
      <dgm:prSet/>
      <dgm:spPr/>
      <dgm:t>
        <a:bodyPr/>
        <a:lstStyle/>
        <a:p>
          <a:endParaRPr lang="en-US"/>
        </a:p>
      </dgm:t>
    </dgm:pt>
    <dgm:pt modelId="{C6B420A3-794B-477A-A0C1-858329FD9CCC}" type="sibTrans" cxnId="{3D999A7E-FD3B-402C-AD1F-C3BCBC02E0A8}">
      <dgm:prSet/>
      <dgm:spPr/>
      <dgm:t>
        <a:bodyPr/>
        <a:lstStyle/>
        <a:p>
          <a:endParaRPr lang="en-US"/>
        </a:p>
      </dgm:t>
    </dgm:pt>
    <dgm:pt modelId="{FF6A5E1B-B02A-4744-99BE-DB5EC3E5CE90}">
      <dgm:prSet phldrT="[Text]"/>
      <dgm:spPr/>
      <dgm:t>
        <a:bodyPr/>
        <a:lstStyle/>
        <a:p>
          <a:r>
            <a:rPr lang="en-US" dirty="0"/>
            <a:t>Best Practices</a:t>
          </a:r>
        </a:p>
      </dgm:t>
    </dgm:pt>
    <dgm:pt modelId="{E8B5F61F-56B0-4EF4-9F06-F2B6D36BE50B}" type="parTrans" cxnId="{0AFDA6FF-AD3B-465C-A870-268BBDE8A14D}">
      <dgm:prSet/>
      <dgm:spPr/>
      <dgm:t>
        <a:bodyPr/>
        <a:lstStyle/>
        <a:p>
          <a:endParaRPr lang="en-US"/>
        </a:p>
      </dgm:t>
    </dgm:pt>
    <dgm:pt modelId="{1008FB2F-2AD3-408E-B470-8BCD8D00C366}" type="sibTrans" cxnId="{0AFDA6FF-AD3B-465C-A870-268BBDE8A14D}">
      <dgm:prSet/>
      <dgm:spPr/>
      <dgm:t>
        <a:bodyPr/>
        <a:lstStyle/>
        <a:p>
          <a:endParaRPr lang="en-US"/>
        </a:p>
      </dgm:t>
    </dgm:pt>
    <dgm:pt modelId="{A0C18DE9-9BB1-4DF6-B009-651B5F15FAD9}">
      <dgm:prSet phldrT="[Text]"/>
      <dgm:spPr/>
      <dgm:t>
        <a:bodyPr/>
        <a:lstStyle/>
        <a:p>
          <a:r>
            <a:rPr lang="en-US" dirty="0">
              <a:solidFill>
                <a:schemeClr val="bg1"/>
              </a:solidFill>
            </a:rPr>
            <a:t>Strategies to Act</a:t>
          </a:r>
        </a:p>
      </dgm:t>
    </dgm:pt>
    <dgm:pt modelId="{590BDF22-3EDA-42C5-991A-2EE33F5464A6}" type="parTrans" cxnId="{5B602DFA-835F-4932-9258-7E39005D8088}">
      <dgm:prSet/>
      <dgm:spPr/>
      <dgm:t>
        <a:bodyPr/>
        <a:lstStyle/>
        <a:p>
          <a:endParaRPr lang="en-US"/>
        </a:p>
      </dgm:t>
    </dgm:pt>
    <dgm:pt modelId="{7D851101-6077-4A26-B948-A8B6FB92E722}" type="sibTrans" cxnId="{5B602DFA-835F-4932-9258-7E39005D8088}">
      <dgm:prSet/>
      <dgm:spPr/>
      <dgm:t>
        <a:bodyPr/>
        <a:lstStyle/>
        <a:p>
          <a:endParaRPr lang="en-US"/>
        </a:p>
      </dgm:t>
    </dgm:pt>
    <dgm:pt modelId="{DDFE3092-3DB4-4497-8107-006F5A3346D3}" type="pres">
      <dgm:prSet presAssocID="{EBC6A282-A795-4D52-8F00-55D50FEE9765}" presName="Name0" presStyleCnt="0">
        <dgm:presLayoutVars>
          <dgm:chMax val="4"/>
          <dgm:resizeHandles val="exact"/>
        </dgm:presLayoutVars>
      </dgm:prSet>
      <dgm:spPr/>
    </dgm:pt>
    <dgm:pt modelId="{38A38C06-980D-40DE-99EE-07B64A2958EA}" type="pres">
      <dgm:prSet presAssocID="{EBC6A282-A795-4D52-8F00-55D50FEE9765}" presName="ellipse" presStyleLbl="trBgShp" presStyleIdx="0" presStyleCnt="1"/>
      <dgm:spPr/>
    </dgm:pt>
    <dgm:pt modelId="{79F160D9-4333-404C-A5D6-F41E1A653C7E}" type="pres">
      <dgm:prSet presAssocID="{EBC6A282-A795-4D52-8F00-55D50FEE9765}" presName="arrow1" presStyleLbl="fgShp" presStyleIdx="0" presStyleCnt="1"/>
      <dgm:spPr/>
    </dgm:pt>
    <dgm:pt modelId="{7CB46353-9B63-46E0-B971-7D2889E6516D}" type="pres">
      <dgm:prSet presAssocID="{EBC6A282-A795-4D52-8F00-55D50FEE9765}" presName="rectangle" presStyleLbl="revTx" presStyleIdx="0" presStyleCnt="1">
        <dgm:presLayoutVars>
          <dgm:bulletEnabled val="1"/>
        </dgm:presLayoutVars>
      </dgm:prSet>
      <dgm:spPr/>
    </dgm:pt>
    <dgm:pt modelId="{CA73D0AD-F8E9-4E85-B082-98DD8D363EE7}" type="pres">
      <dgm:prSet presAssocID="{6ACA1D51-1C81-4938-B4F7-B55204C940DA}" presName="item1" presStyleLbl="node1" presStyleIdx="0" presStyleCnt="3" custLinFactNeighborX="592" custLinFactNeighborY="16421">
        <dgm:presLayoutVars>
          <dgm:bulletEnabled val="1"/>
        </dgm:presLayoutVars>
      </dgm:prSet>
      <dgm:spPr/>
    </dgm:pt>
    <dgm:pt modelId="{CC4C0DCE-3541-4F91-BB13-A6CA03E2AD1B}" type="pres">
      <dgm:prSet presAssocID="{FF6A5E1B-B02A-4744-99BE-DB5EC3E5CE90}" presName="item2" presStyleLbl="node1" presStyleIdx="1" presStyleCnt="3">
        <dgm:presLayoutVars>
          <dgm:bulletEnabled val="1"/>
        </dgm:presLayoutVars>
      </dgm:prSet>
      <dgm:spPr/>
    </dgm:pt>
    <dgm:pt modelId="{7A389BE6-639B-4830-8379-73A462D53658}" type="pres">
      <dgm:prSet presAssocID="{A0C18DE9-9BB1-4DF6-B009-651B5F15FAD9}" presName="item3" presStyleLbl="node1" presStyleIdx="2" presStyleCnt="3">
        <dgm:presLayoutVars>
          <dgm:bulletEnabled val="1"/>
        </dgm:presLayoutVars>
      </dgm:prSet>
      <dgm:spPr/>
    </dgm:pt>
    <dgm:pt modelId="{57F27650-4F7F-4A56-985D-F2355E304B06}" type="pres">
      <dgm:prSet presAssocID="{EBC6A282-A795-4D52-8F00-55D50FEE9765}" presName="funnel" presStyleLbl="trAlignAcc1" presStyleIdx="0" presStyleCnt="1" custLinFactNeighborX="0" custLinFactNeighborY="-171"/>
      <dgm:spPr/>
    </dgm:pt>
  </dgm:ptLst>
  <dgm:cxnLst>
    <dgm:cxn modelId="{C9ED750C-9600-4EF5-BCCE-54E69DF78783}" srcId="{EBC6A282-A795-4D52-8F00-55D50FEE9765}" destId="{C3ED534E-F05D-4F41-8FE2-F60068749968}" srcOrd="0" destOrd="0" parTransId="{B1370DA4-B4D3-4655-87F6-A3EB7312CA39}" sibTransId="{0A702249-4917-4F89-8FE1-D3B4FB2EB69C}"/>
    <dgm:cxn modelId="{2CBA5B6C-54A3-4EB2-9488-9FEA12AD5D05}" type="presOf" srcId="{C3ED534E-F05D-4F41-8FE2-F60068749968}" destId="{7A389BE6-639B-4830-8379-73A462D53658}" srcOrd="0" destOrd="0" presId="urn:microsoft.com/office/officeart/2005/8/layout/funnel1"/>
    <dgm:cxn modelId="{BA4C4C71-6C35-4BB9-A127-22E344348457}" type="presOf" srcId="{6ACA1D51-1C81-4938-B4F7-B55204C940DA}" destId="{CC4C0DCE-3541-4F91-BB13-A6CA03E2AD1B}" srcOrd="0" destOrd="0" presId="urn:microsoft.com/office/officeart/2005/8/layout/funnel1"/>
    <dgm:cxn modelId="{3D999A7E-FD3B-402C-AD1F-C3BCBC02E0A8}" srcId="{EBC6A282-A795-4D52-8F00-55D50FEE9765}" destId="{6ACA1D51-1C81-4938-B4F7-B55204C940DA}" srcOrd="1" destOrd="0" parTransId="{C8B6C986-7655-451D-A0AA-38FDF77A012D}" sibTransId="{C6B420A3-794B-477A-A0C1-858329FD9CCC}"/>
    <dgm:cxn modelId="{D3F7A2A9-2BBB-4EF0-BF5A-8EFAEA43374A}" type="presOf" srcId="{EBC6A282-A795-4D52-8F00-55D50FEE9765}" destId="{DDFE3092-3DB4-4497-8107-006F5A3346D3}" srcOrd="0" destOrd="0" presId="urn:microsoft.com/office/officeart/2005/8/layout/funnel1"/>
    <dgm:cxn modelId="{8CF28EB1-B556-49BD-AB4D-EAA290D86936}" type="presOf" srcId="{A0C18DE9-9BB1-4DF6-B009-651B5F15FAD9}" destId="{7CB46353-9B63-46E0-B971-7D2889E6516D}" srcOrd="0" destOrd="0" presId="urn:microsoft.com/office/officeart/2005/8/layout/funnel1"/>
    <dgm:cxn modelId="{12528BF7-54EF-4AAB-8D9E-18C9A052841F}" type="presOf" srcId="{FF6A5E1B-B02A-4744-99BE-DB5EC3E5CE90}" destId="{CA73D0AD-F8E9-4E85-B082-98DD8D363EE7}" srcOrd="0" destOrd="0" presId="urn:microsoft.com/office/officeart/2005/8/layout/funnel1"/>
    <dgm:cxn modelId="{5B602DFA-835F-4932-9258-7E39005D8088}" srcId="{EBC6A282-A795-4D52-8F00-55D50FEE9765}" destId="{A0C18DE9-9BB1-4DF6-B009-651B5F15FAD9}" srcOrd="3" destOrd="0" parTransId="{590BDF22-3EDA-42C5-991A-2EE33F5464A6}" sibTransId="{7D851101-6077-4A26-B948-A8B6FB92E722}"/>
    <dgm:cxn modelId="{0AFDA6FF-AD3B-465C-A870-268BBDE8A14D}" srcId="{EBC6A282-A795-4D52-8F00-55D50FEE9765}" destId="{FF6A5E1B-B02A-4744-99BE-DB5EC3E5CE90}" srcOrd="2" destOrd="0" parTransId="{E8B5F61F-56B0-4EF4-9F06-F2B6D36BE50B}" sibTransId="{1008FB2F-2AD3-408E-B470-8BCD8D00C366}"/>
    <dgm:cxn modelId="{B11BC0E6-FE20-4F02-90CB-CF06F39749A3}" type="presParOf" srcId="{DDFE3092-3DB4-4497-8107-006F5A3346D3}" destId="{38A38C06-980D-40DE-99EE-07B64A2958EA}" srcOrd="0" destOrd="0" presId="urn:microsoft.com/office/officeart/2005/8/layout/funnel1"/>
    <dgm:cxn modelId="{5D3466AB-9A34-4F90-9BDA-37D044EFDFC4}" type="presParOf" srcId="{DDFE3092-3DB4-4497-8107-006F5A3346D3}" destId="{79F160D9-4333-404C-A5D6-F41E1A653C7E}" srcOrd="1" destOrd="0" presId="urn:microsoft.com/office/officeart/2005/8/layout/funnel1"/>
    <dgm:cxn modelId="{4A502B6B-602E-43C1-B432-5D6C9C9BFD60}" type="presParOf" srcId="{DDFE3092-3DB4-4497-8107-006F5A3346D3}" destId="{7CB46353-9B63-46E0-B971-7D2889E6516D}" srcOrd="2" destOrd="0" presId="urn:microsoft.com/office/officeart/2005/8/layout/funnel1"/>
    <dgm:cxn modelId="{D327F274-CAD6-430C-B0F4-81B4A46468AC}" type="presParOf" srcId="{DDFE3092-3DB4-4497-8107-006F5A3346D3}" destId="{CA73D0AD-F8E9-4E85-B082-98DD8D363EE7}" srcOrd="3" destOrd="0" presId="urn:microsoft.com/office/officeart/2005/8/layout/funnel1"/>
    <dgm:cxn modelId="{CD38B5DB-19FA-44DE-9491-94DC4A129BD8}" type="presParOf" srcId="{DDFE3092-3DB4-4497-8107-006F5A3346D3}" destId="{CC4C0DCE-3541-4F91-BB13-A6CA03E2AD1B}" srcOrd="4" destOrd="0" presId="urn:microsoft.com/office/officeart/2005/8/layout/funnel1"/>
    <dgm:cxn modelId="{A397A089-FAFB-4F65-8687-124F1DC008E1}" type="presParOf" srcId="{DDFE3092-3DB4-4497-8107-006F5A3346D3}" destId="{7A389BE6-639B-4830-8379-73A462D53658}" srcOrd="5" destOrd="0" presId="urn:microsoft.com/office/officeart/2005/8/layout/funnel1"/>
    <dgm:cxn modelId="{C0DDBC08-BB78-4281-92CB-BB5F0BDA30A9}" type="presParOf" srcId="{DDFE3092-3DB4-4497-8107-006F5A3346D3}" destId="{57F27650-4F7F-4A56-985D-F2355E304B0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19E15-DE5D-41DC-B107-D2D7CFA439B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B278099-3B3A-4C4F-867A-783096CF3C86}">
      <dgm:prSet phldrT="[Text]" custT="1"/>
      <dgm:spPr/>
      <dgm:t>
        <a:bodyPr/>
        <a:lstStyle/>
        <a:p>
          <a:r>
            <a:rPr lang="en-US" sz="1800" dirty="0"/>
            <a:t>Empathy &amp; Understanding</a:t>
          </a:r>
        </a:p>
      </dgm:t>
    </dgm:pt>
    <dgm:pt modelId="{19C0E471-90D1-47C3-9FBB-F88DEB21644D}" type="parTrans" cxnId="{F51EEEFC-8EE2-4CBF-A03A-2170ED8EFE35}">
      <dgm:prSet/>
      <dgm:spPr/>
      <dgm:t>
        <a:bodyPr/>
        <a:lstStyle/>
        <a:p>
          <a:endParaRPr lang="en-US"/>
        </a:p>
      </dgm:t>
    </dgm:pt>
    <dgm:pt modelId="{32F2C7EC-CF28-4461-88E3-C4B3642237FB}" type="sibTrans" cxnId="{F51EEEFC-8EE2-4CBF-A03A-2170ED8EFE35}">
      <dgm:prSet/>
      <dgm:spPr/>
      <dgm:t>
        <a:bodyPr/>
        <a:lstStyle/>
        <a:p>
          <a:r>
            <a:rPr lang="en-US" dirty="0"/>
            <a:t>Humanizing Mental Health Issues</a:t>
          </a:r>
        </a:p>
      </dgm:t>
    </dgm:pt>
    <dgm:pt modelId="{73249406-A150-4EA0-BE6A-5A6ABA0F7303}">
      <dgm:prSet phldrT="[Text]" phldr="1"/>
      <dgm:spPr/>
      <dgm:t>
        <a:bodyPr/>
        <a:lstStyle/>
        <a:p>
          <a:endParaRPr lang="en-US" dirty="0"/>
        </a:p>
      </dgm:t>
    </dgm:pt>
    <dgm:pt modelId="{79EB3C17-8A18-401A-9317-65F5934C868C}" type="parTrans" cxnId="{DD83AA93-E941-48E6-AB05-B6CE3913AD87}">
      <dgm:prSet/>
      <dgm:spPr/>
      <dgm:t>
        <a:bodyPr/>
        <a:lstStyle/>
        <a:p>
          <a:endParaRPr lang="en-US"/>
        </a:p>
      </dgm:t>
    </dgm:pt>
    <dgm:pt modelId="{69A9D810-DF52-4F52-A8CD-94F6AC1A7822}" type="sibTrans" cxnId="{DD83AA93-E941-48E6-AB05-B6CE3913AD87}">
      <dgm:prSet/>
      <dgm:spPr/>
      <dgm:t>
        <a:bodyPr/>
        <a:lstStyle/>
        <a:p>
          <a:endParaRPr lang="en-US"/>
        </a:p>
      </dgm:t>
    </dgm:pt>
    <dgm:pt modelId="{0C9A8D70-F255-43F9-9A70-44A8E1837DF2}">
      <dgm:prSet phldrT="[Text]"/>
      <dgm:spPr/>
      <dgm:t>
        <a:bodyPr/>
        <a:lstStyle/>
        <a:p>
          <a:r>
            <a:rPr lang="en-US" b="1" i="1" dirty="0">
              <a:solidFill>
                <a:schemeClr val="tx1"/>
              </a:solidFill>
            </a:rPr>
            <a:t>Reduces Stigma</a:t>
          </a:r>
        </a:p>
      </dgm:t>
    </dgm:pt>
    <dgm:pt modelId="{AF6B6FBF-3858-40D9-B70C-686F8F2D548D}" type="parTrans" cxnId="{937FAF17-E30A-4BC6-9EBF-F619F2656C17}">
      <dgm:prSet/>
      <dgm:spPr/>
      <dgm:t>
        <a:bodyPr/>
        <a:lstStyle/>
        <a:p>
          <a:endParaRPr lang="en-US"/>
        </a:p>
      </dgm:t>
    </dgm:pt>
    <dgm:pt modelId="{A7094FC8-D9AA-40D0-A7B3-C9223CDBFD24}" type="sibTrans" cxnId="{937FAF17-E30A-4BC6-9EBF-F619F2656C17}">
      <dgm:prSet custT="1"/>
      <dgm:spPr/>
      <dgm:t>
        <a:bodyPr/>
        <a:lstStyle/>
        <a:p>
          <a:r>
            <a:rPr lang="en-US" sz="1800" dirty="0"/>
            <a:t>Breaking the Silence</a:t>
          </a:r>
        </a:p>
      </dgm:t>
    </dgm:pt>
    <dgm:pt modelId="{F77A5F72-92EB-44EE-BD72-354040B6A316}">
      <dgm:prSet phldrT="[Text]" phldr="1"/>
      <dgm:spPr/>
      <dgm:t>
        <a:bodyPr/>
        <a:lstStyle/>
        <a:p>
          <a:endParaRPr lang="en-US"/>
        </a:p>
      </dgm:t>
    </dgm:pt>
    <dgm:pt modelId="{6A66B8E6-3F32-45BA-8146-9EB0FA84CFF2}" type="parTrans" cxnId="{BCED4A6A-178D-454C-90A9-B69657ABFEF7}">
      <dgm:prSet/>
      <dgm:spPr/>
      <dgm:t>
        <a:bodyPr/>
        <a:lstStyle/>
        <a:p>
          <a:endParaRPr lang="en-US"/>
        </a:p>
      </dgm:t>
    </dgm:pt>
    <dgm:pt modelId="{2DD28E0B-4707-479A-88C2-D4EDDA7ECCB6}" type="sibTrans" cxnId="{BCED4A6A-178D-454C-90A9-B69657ABFEF7}">
      <dgm:prSet/>
      <dgm:spPr/>
      <dgm:t>
        <a:bodyPr/>
        <a:lstStyle/>
        <a:p>
          <a:endParaRPr lang="en-US"/>
        </a:p>
      </dgm:t>
    </dgm:pt>
    <dgm:pt modelId="{07EFD8DD-DBA0-4846-8774-2F0BC79F7845}">
      <dgm:prSet phldrT="[Text]"/>
      <dgm:spPr/>
      <dgm:t>
        <a:bodyPr/>
        <a:lstStyle/>
        <a:p>
          <a:r>
            <a:rPr lang="en-US" dirty="0"/>
            <a:t>Promote Early Intervention</a:t>
          </a:r>
        </a:p>
      </dgm:t>
    </dgm:pt>
    <dgm:pt modelId="{FED6313C-B707-4A89-8594-DE7EDAD3F36B}" type="parTrans" cxnId="{54A299DA-4BE7-40BE-B201-F0C87E3A8182}">
      <dgm:prSet/>
      <dgm:spPr/>
      <dgm:t>
        <a:bodyPr/>
        <a:lstStyle/>
        <a:p>
          <a:endParaRPr lang="en-US"/>
        </a:p>
      </dgm:t>
    </dgm:pt>
    <dgm:pt modelId="{A5E449B4-8EF7-4AD9-9D30-957164F4C21C}" type="sibTrans" cxnId="{54A299DA-4BE7-40BE-B201-F0C87E3A8182}">
      <dgm:prSet custT="1"/>
      <dgm:spPr/>
      <dgm:t>
        <a:bodyPr/>
        <a:lstStyle/>
        <a:p>
          <a:r>
            <a:rPr lang="en-US" sz="1600" dirty="0"/>
            <a:t>Encourage Dialogue/Demonstrate Support</a:t>
          </a:r>
        </a:p>
      </dgm:t>
    </dgm:pt>
    <dgm:pt modelId="{438B2258-560D-44D1-B5B0-6130E629FD04}">
      <dgm:prSet phldrT="[Text]" phldr="1"/>
      <dgm:spPr/>
      <dgm:t>
        <a:bodyPr/>
        <a:lstStyle/>
        <a:p>
          <a:endParaRPr lang="en-US"/>
        </a:p>
      </dgm:t>
    </dgm:pt>
    <dgm:pt modelId="{D264AB08-C385-4D25-8653-039F852C265E}" type="parTrans" cxnId="{E4B33A15-1D8B-492B-9509-F1DFBE95F62A}">
      <dgm:prSet/>
      <dgm:spPr/>
      <dgm:t>
        <a:bodyPr/>
        <a:lstStyle/>
        <a:p>
          <a:endParaRPr lang="en-US"/>
        </a:p>
      </dgm:t>
    </dgm:pt>
    <dgm:pt modelId="{2C5F22A0-FB23-4119-8CF3-D4AF12BC26D3}" type="sibTrans" cxnId="{E4B33A15-1D8B-492B-9509-F1DFBE95F62A}">
      <dgm:prSet/>
      <dgm:spPr/>
      <dgm:t>
        <a:bodyPr/>
        <a:lstStyle/>
        <a:p>
          <a:endParaRPr lang="en-US"/>
        </a:p>
      </dgm:t>
    </dgm:pt>
    <dgm:pt modelId="{1994CACE-1415-4DAC-A4E9-3A22024FA489}" type="pres">
      <dgm:prSet presAssocID="{A1019E15-DE5D-41DC-B107-D2D7CFA439B7}" presName="Name0" presStyleCnt="0">
        <dgm:presLayoutVars>
          <dgm:chMax/>
          <dgm:chPref/>
          <dgm:dir/>
          <dgm:animLvl val="lvl"/>
        </dgm:presLayoutVars>
      </dgm:prSet>
      <dgm:spPr/>
    </dgm:pt>
    <dgm:pt modelId="{4F77BB8A-8CC4-4AD5-BE42-F687C1C65434}" type="pres">
      <dgm:prSet presAssocID="{9B278099-3B3A-4C4F-867A-783096CF3C86}" presName="composite" presStyleCnt="0"/>
      <dgm:spPr/>
    </dgm:pt>
    <dgm:pt modelId="{4967CEA5-5C4A-4405-B2F7-CD155498B010}" type="pres">
      <dgm:prSet presAssocID="{9B278099-3B3A-4C4F-867A-783096CF3C86}" presName="Parent1" presStyleLbl="node1" presStyleIdx="0" presStyleCnt="6">
        <dgm:presLayoutVars>
          <dgm:chMax val="1"/>
          <dgm:chPref val="1"/>
          <dgm:bulletEnabled val="1"/>
        </dgm:presLayoutVars>
      </dgm:prSet>
      <dgm:spPr/>
    </dgm:pt>
    <dgm:pt modelId="{3F3739B2-79C7-4735-9C1C-1ADF18F8949A}" type="pres">
      <dgm:prSet presAssocID="{9B278099-3B3A-4C4F-867A-783096CF3C86}" presName="Childtext1" presStyleLbl="revTx" presStyleIdx="0" presStyleCnt="3">
        <dgm:presLayoutVars>
          <dgm:chMax val="0"/>
          <dgm:chPref val="0"/>
          <dgm:bulletEnabled val="1"/>
        </dgm:presLayoutVars>
      </dgm:prSet>
      <dgm:spPr/>
    </dgm:pt>
    <dgm:pt modelId="{4EC0E0E0-3640-42C6-9DFC-6FF37656844A}" type="pres">
      <dgm:prSet presAssocID="{9B278099-3B3A-4C4F-867A-783096CF3C86}" presName="BalanceSpacing" presStyleCnt="0"/>
      <dgm:spPr/>
    </dgm:pt>
    <dgm:pt modelId="{3DEC60ED-C888-46D3-83B2-B1FBBD803145}" type="pres">
      <dgm:prSet presAssocID="{9B278099-3B3A-4C4F-867A-783096CF3C86}" presName="BalanceSpacing1" presStyleCnt="0"/>
      <dgm:spPr/>
    </dgm:pt>
    <dgm:pt modelId="{647A1C2C-4394-4139-953E-49DFE1FB4C31}" type="pres">
      <dgm:prSet presAssocID="{32F2C7EC-CF28-4461-88E3-C4B3642237FB}" presName="Accent1Text" presStyleLbl="node1" presStyleIdx="1" presStyleCnt="6" custLinFactNeighborX="-1" custLinFactNeighborY="850"/>
      <dgm:spPr/>
    </dgm:pt>
    <dgm:pt modelId="{6455B227-39EE-409A-88AF-E4F472BCC26D}" type="pres">
      <dgm:prSet presAssocID="{32F2C7EC-CF28-4461-88E3-C4B3642237FB}" presName="spaceBetweenRectangles" presStyleCnt="0"/>
      <dgm:spPr/>
    </dgm:pt>
    <dgm:pt modelId="{52F5D524-5745-4627-9E8D-3BB42F11B1F8}" type="pres">
      <dgm:prSet presAssocID="{0C9A8D70-F255-43F9-9A70-44A8E1837DF2}" presName="composite" presStyleCnt="0"/>
      <dgm:spPr/>
    </dgm:pt>
    <dgm:pt modelId="{968FC2E8-17DC-42E1-9AA3-96519B10941C}" type="pres">
      <dgm:prSet presAssocID="{0C9A8D70-F255-43F9-9A70-44A8E1837DF2}" presName="Parent1" presStyleLbl="node1" presStyleIdx="2" presStyleCnt="6">
        <dgm:presLayoutVars>
          <dgm:chMax val="1"/>
          <dgm:chPref val="1"/>
          <dgm:bulletEnabled val="1"/>
        </dgm:presLayoutVars>
      </dgm:prSet>
      <dgm:spPr/>
    </dgm:pt>
    <dgm:pt modelId="{8D6B8B13-956A-4848-8E19-58F8F1017434}" type="pres">
      <dgm:prSet presAssocID="{0C9A8D70-F255-43F9-9A70-44A8E1837DF2}" presName="Childtext1" presStyleLbl="revTx" presStyleIdx="1" presStyleCnt="3">
        <dgm:presLayoutVars>
          <dgm:chMax val="0"/>
          <dgm:chPref val="0"/>
          <dgm:bulletEnabled val="1"/>
        </dgm:presLayoutVars>
      </dgm:prSet>
      <dgm:spPr/>
    </dgm:pt>
    <dgm:pt modelId="{8271F053-9D4B-460C-BE3C-258C6246E5B1}" type="pres">
      <dgm:prSet presAssocID="{0C9A8D70-F255-43F9-9A70-44A8E1837DF2}" presName="BalanceSpacing" presStyleCnt="0"/>
      <dgm:spPr/>
    </dgm:pt>
    <dgm:pt modelId="{8981C1D3-F5D7-4E2F-8A77-EC01348D887B}" type="pres">
      <dgm:prSet presAssocID="{0C9A8D70-F255-43F9-9A70-44A8E1837DF2}" presName="BalanceSpacing1" presStyleCnt="0"/>
      <dgm:spPr/>
    </dgm:pt>
    <dgm:pt modelId="{468A61F9-9319-44FF-9DBF-4743F1F7C196}" type="pres">
      <dgm:prSet presAssocID="{A7094FC8-D9AA-40D0-A7B3-C9223CDBFD24}" presName="Accent1Text" presStyleLbl="node1" presStyleIdx="3" presStyleCnt="6"/>
      <dgm:spPr/>
    </dgm:pt>
    <dgm:pt modelId="{5B717787-E34C-4CFF-8DFA-41EE7048259B}" type="pres">
      <dgm:prSet presAssocID="{A7094FC8-D9AA-40D0-A7B3-C9223CDBFD24}" presName="spaceBetweenRectangles" presStyleCnt="0"/>
      <dgm:spPr/>
    </dgm:pt>
    <dgm:pt modelId="{61013B2B-01BF-4C80-8F24-866CABE57073}" type="pres">
      <dgm:prSet presAssocID="{07EFD8DD-DBA0-4846-8774-2F0BC79F7845}" presName="composite" presStyleCnt="0"/>
      <dgm:spPr/>
    </dgm:pt>
    <dgm:pt modelId="{38EFEB07-6BA0-49A3-9FE4-38D40A4FE217}" type="pres">
      <dgm:prSet presAssocID="{07EFD8DD-DBA0-4846-8774-2F0BC79F7845}" presName="Parent1" presStyleLbl="node1" presStyleIdx="4" presStyleCnt="6">
        <dgm:presLayoutVars>
          <dgm:chMax val="1"/>
          <dgm:chPref val="1"/>
          <dgm:bulletEnabled val="1"/>
        </dgm:presLayoutVars>
      </dgm:prSet>
      <dgm:spPr/>
    </dgm:pt>
    <dgm:pt modelId="{57D6F5FE-CD3C-47E0-A455-BB218948712D}" type="pres">
      <dgm:prSet presAssocID="{07EFD8DD-DBA0-4846-8774-2F0BC79F7845}" presName="Childtext1" presStyleLbl="revTx" presStyleIdx="2" presStyleCnt="3">
        <dgm:presLayoutVars>
          <dgm:chMax val="0"/>
          <dgm:chPref val="0"/>
          <dgm:bulletEnabled val="1"/>
        </dgm:presLayoutVars>
      </dgm:prSet>
      <dgm:spPr/>
    </dgm:pt>
    <dgm:pt modelId="{CB308121-61A1-46D1-9B6D-C84D81146A1A}" type="pres">
      <dgm:prSet presAssocID="{07EFD8DD-DBA0-4846-8774-2F0BC79F7845}" presName="BalanceSpacing" presStyleCnt="0"/>
      <dgm:spPr/>
    </dgm:pt>
    <dgm:pt modelId="{71951AAA-32FE-4057-8527-7B541C0CBA91}" type="pres">
      <dgm:prSet presAssocID="{07EFD8DD-DBA0-4846-8774-2F0BC79F7845}" presName="BalanceSpacing1" presStyleCnt="0"/>
      <dgm:spPr/>
    </dgm:pt>
    <dgm:pt modelId="{F1E2C3E6-509C-4CD6-A608-4DC94CF2FBF7}" type="pres">
      <dgm:prSet presAssocID="{A5E449B4-8EF7-4AD9-9D30-957164F4C21C}" presName="Accent1Text" presStyleLbl="node1" presStyleIdx="5" presStyleCnt="6" custLinFactNeighborY="0"/>
      <dgm:spPr/>
    </dgm:pt>
  </dgm:ptLst>
  <dgm:cxnLst>
    <dgm:cxn modelId="{238F7505-E047-4347-BAB4-21BBC1C2052A}" type="presOf" srcId="{73249406-A150-4EA0-BE6A-5A6ABA0F7303}" destId="{3F3739B2-79C7-4735-9C1C-1ADF18F8949A}" srcOrd="0" destOrd="0" presId="urn:microsoft.com/office/officeart/2008/layout/AlternatingHexagons"/>
    <dgm:cxn modelId="{E4B33A15-1D8B-492B-9509-F1DFBE95F62A}" srcId="{07EFD8DD-DBA0-4846-8774-2F0BC79F7845}" destId="{438B2258-560D-44D1-B5B0-6130E629FD04}" srcOrd="0" destOrd="0" parTransId="{D264AB08-C385-4D25-8653-039F852C265E}" sibTransId="{2C5F22A0-FB23-4119-8CF3-D4AF12BC26D3}"/>
    <dgm:cxn modelId="{937FAF17-E30A-4BC6-9EBF-F619F2656C17}" srcId="{A1019E15-DE5D-41DC-B107-D2D7CFA439B7}" destId="{0C9A8D70-F255-43F9-9A70-44A8E1837DF2}" srcOrd="1" destOrd="0" parTransId="{AF6B6FBF-3858-40D9-B70C-686F8F2D548D}" sibTransId="{A7094FC8-D9AA-40D0-A7B3-C9223CDBFD24}"/>
    <dgm:cxn modelId="{E487201A-2F4B-481E-9A7F-483E3AA3FAF0}" type="presOf" srcId="{A5E449B4-8EF7-4AD9-9D30-957164F4C21C}" destId="{F1E2C3E6-509C-4CD6-A608-4DC94CF2FBF7}" srcOrd="0" destOrd="0" presId="urn:microsoft.com/office/officeart/2008/layout/AlternatingHexagons"/>
    <dgm:cxn modelId="{DDED4228-0F9A-40DF-A22F-4A26E077A138}" type="presOf" srcId="{07EFD8DD-DBA0-4846-8774-2F0BC79F7845}" destId="{38EFEB07-6BA0-49A3-9FE4-38D40A4FE217}" srcOrd="0" destOrd="0" presId="urn:microsoft.com/office/officeart/2008/layout/AlternatingHexagons"/>
    <dgm:cxn modelId="{3F37DE28-965B-44E7-A473-A183AB8D9DE5}" type="presOf" srcId="{32F2C7EC-CF28-4461-88E3-C4B3642237FB}" destId="{647A1C2C-4394-4139-953E-49DFE1FB4C31}" srcOrd="0" destOrd="0" presId="urn:microsoft.com/office/officeart/2008/layout/AlternatingHexagons"/>
    <dgm:cxn modelId="{986C4F34-58B1-44FA-9110-15504F177E81}" type="presOf" srcId="{0C9A8D70-F255-43F9-9A70-44A8E1837DF2}" destId="{968FC2E8-17DC-42E1-9AA3-96519B10941C}" srcOrd="0" destOrd="0" presId="urn:microsoft.com/office/officeart/2008/layout/AlternatingHexagons"/>
    <dgm:cxn modelId="{990AB535-E5A1-482B-A76F-32412F7D79E0}" type="presOf" srcId="{A7094FC8-D9AA-40D0-A7B3-C9223CDBFD24}" destId="{468A61F9-9319-44FF-9DBF-4743F1F7C196}" srcOrd="0" destOrd="0" presId="urn:microsoft.com/office/officeart/2008/layout/AlternatingHexagons"/>
    <dgm:cxn modelId="{1BD49448-FED2-4258-A7B6-69809AB6E695}" type="presOf" srcId="{F77A5F72-92EB-44EE-BD72-354040B6A316}" destId="{8D6B8B13-956A-4848-8E19-58F8F1017434}" srcOrd="0" destOrd="0" presId="urn:microsoft.com/office/officeart/2008/layout/AlternatingHexagons"/>
    <dgm:cxn modelId="{BCED4A6A-178D-454C-90A9-B69657ABFEF7}" srcId="{0C9A8D70-F255-43F9-9A70-44A8E1837DF2}" destId="{F77A5F72-92EB-44EE-BD72-354040B6A316}" srcOrd="0" destOrd="0" parTransId="{6A66B8E6-3F32-45BA-8146-9EB0FA84CFF2}" sibTransId="{2DD28E0B-4707-479A-88C2-D4EDDA7ECCB6}"/>
    <dgm:cxn modelId="{9E69DE7B-85EF-43F8-B669-56DE5924ED0F}" type="presOf" srcId="{A1019E15-DE5D-41DC-B107-D2D7CFA439B7}" destId="{1994CACE-1415-4DAC-A4E9-3A22024FA489}" srcOrd="0" destOrd="0" presId="urn:microsoft.com/office/officeart/2008/layout/AlternatingHexagons"/>
    <dgm:cxn modelId="{DD83AA93-E941-48E6-AB05-B6CE3913AD87}" srcId="{9B278099-3B3A-4C4F-867A-783096CF3C86}" destId="{73249406-A150-4EA0-BE6A-5A6ABA0F7303}" srcOrd="0" destOrd="0" parTransId="{79EB3C17-8A18-401A-9317-65F5934C868C}" sibTransId="{69A9D810-DF52-4F52-A8CD-94F6AC1A7822}"/>
    <dgm:cxn modelId="{50A5F9AE-A461-4096-8D53-E3A08A8C7C30}" type="presOf" srcId="{438B2258-560D-44D1-B5B0-6130E629FD04}" destId="{57D6F5FE-CD3C-47E0-A455-BB218948712D}" srcOrd="0" destOrd="0" presId="urn:microsoft.com/office/officeart/2008/layout/AlternatingHexagons"/>
    <dgm:cxn modelId="{54A299DA-4BE7-40BE-B201-F0C87E3A8182}" srcId="{A1019E15-DE5D-41DC-B107-D2D7CFA439B7}" destId="{07EFD8DD-DBA0-4846-8774-2F0BC79F7845}" srcOrd="2" destOrd="0" parTransId="{FED6313C-B707-4A89-8594-DE7EDAD3F36B}" sibTransId="{A5E449B4-8EF7-4AD9-9D30-957164F4C21C}"/>
    <dgm:cxn modelId="{C666D4E0-D1ED-4375-BB35-962B34BEF573}" type="presOf" srcId="{9B278099-3B3A-4C4F-867A-783096CF3C86}" destId="{4967CEA5-5C4A-4405-B2F7-CD155498B010}" srcOrd="0" destOrd="0" presId="urn:microsoft.com/office/officeart/2008/layout/AlternatingHexagons"/>
    <dgm:cxn modelId="{F51EEEFC-8EE2-4CBF-A03A-2170ED8EFE35}" srcId="{A1019E15-DE5D-41DC-B107-D2D7CFA439B7}" destId="{9B278099-3B3A-4C4F-867A-783096CF3C86}" srcOrd="0" destOrd="0" parTransId="{19C0E471-90D1-47C3-9FBB-F88DEB21644D}" sibTransId="{32F2C7EC-CF28-4461-88E3-C4B3642237FB}"/>
    <dgm:cxn modelId="{DE46A50E-37E5-4280-8F68-2A0905E56E82}" type="presParOf" srcId="{1994CACE-1415-4DAC-A4E9-3A22024FA489}" destId="{4F77BB8A-8CC4-4AD5-BE42-F687C1C65434}" srcOrd="0" destOrd="0" presId="urn:microsoft.com/office/officeart/2008/layout/AlternatingHexagons"/>
    <dgm:cxn modelId="{A01B8E78-8E50-4B6A-A1C3-043262F3ABEE}" type="presParOf" srcId="{4F77BB8A-8CC4-4AD5-BE42-F687C1C65434}" destId="{4967CEA5-5C4A-4405-B2F7-CD155498B010}" srcOrd="0" destOrd="0" presId="urn:microsoft.com/office/officeart/2008/layout/AlternatingHexagons"/>
    <dgm:cxn modelId="{BDA77A0D-98A4-4AE0-84A3-25BA8E8222D8}" type="presParOf" srcId="{4F77BB8A-8CC4-4AD5-BE42-F687C1C65434}" destId="{3F3739B2-79C7-4735-9C1C-1ADF18F8949A}" srcOrd="1" destOrd="0" presId="urn:microsoft.com/office/officeart/2008/layout/AlternatingHexagons"/>
    <dgm:cxn modelId="{7888249C-6A79-4616-891B-7DD7112DD90C}" type="presParOf" srcId="{4F77BB8A-8CC4-4AD5-BE42-F687C1C65434}" destId="{4EC0E0E0-3640-42C6-9DFC-6FF37656844A}" srcOrd="2" destOrd="0" presId="urn:microsoft.com/office/officeart/2008/layout/AlternatingHexagons"/>
    <dgm:cxn modelId="{0B8BEF0E-AF21-4C05-A504-9488E5926598}" type="presParOf" srcId="{4F77BB8A-8CC4-4AD5-BE42-F687C1C65434}" destId="{3DEC60ED-C888-46D3-83B2-B1FBBD803145}" srcOrd="3" destOrd="0" presId="urn:microsoft.com/office/officeart/2008/layout/AlternatingHexagons"/>
    <dgm:cxn modelId="{8E94D43F-3A4B-427A-94BF-80BA2BDAFEDB}" type="presParOf" srcId="{4F77BB8A-8CC4-4AD5-BE42-F687C1C65434}" destId="{647A1C2C-4394-4139-953E-49DFE1FB4C31}" srcOrd="4" destOrd="0" presId="urn:microsoft.com/office/officeart/2008/layout/AlternatingHexagons"/>
    <dgm:cxn modelId="{59A70904-4435-4AD1-AAAA-C473633A3D3B}" type="presParOf" srcId="{1994CACE-1415-4DAC-A4E9-3A22024FA489}" destId="{6455B227-39EE-409A-88AF-E4F472BCC26D}" srcOrd="1" destOrd="0" presId="urn:microsoft.com/office/officeart/2008/layout/AlternatingHexagons"/>
    <dgm:cxn modelId="{86FEC0FE-438B-4BB1-86AF-25C236D39CE1}" type="presParOf" srcId="{1994CACE-1415-4DAC-A4E9-3A22024FA489}" destId="{52F5D524-5745-4627-9E8D-3BB42F11B1F8}" srcOrd="2" destOrd="0" presId="urn:microsoft.com/office/officeart/2008/layout/AlternatingHexagons"/>
    <dgm:cxn modelId="{094F1906-563F-4682-81AD-BF9B31D207DE}" type="presParOf" srcId="{52F5D524-5745-4627-9E8D-3BB42F11B1F8}" destId="{968FC2E8-17DC-42E1-9AA3-96519B10941C}" srcOrd="0" destOrd="0" presId="urn:microsoft.com/office/officeart/2008/layout/AlternatingHexagons"/>
    <dgm:cxn modelId="{87B48B74-1538-4DCE-817A-A4AA9A80EEE2}" type="presParOf" srcId="{52F5D524-5745-4627-9E8D-3BB42F11B1F8}" destId="{8D6B8B13-956A-4848-8E19-58F8F1017434}" srcOrd="1" destOrd="0" presId="urn:microsoft.com/office/officeart/2008/layout/AlternatingHexagons"/>
    <dgm:cxn modelId="{CF963EF5-89B8-473D-9CD3-8A928BA73344}" type="presParOf" srcId="{52F5D524-5745-4627-9E8D-3BB42F11B1F8}" destId="{8271F053-9D4B-460C-BE3C-258C6246E5B1}" srcOrd="2" destOrd="0" presId="urn:microsoft.com/office/officeart/2008/layout/AlternatingHexagons"/>
    <dgm:cxn modelId="{48F16F11-1B5D-4DB6-99B0-734DEA010D89}" type="presParOf" srcId="{52F5D524-5745-4627-9E8D-3BB42F11B1F8}" destId="{8981C1D3-F5D7-4E2F-8A77-EC01348D887B}" srcOrd="3" destOrd="0" presId="urn:microsoft.com/office/officeart/2008/layout/AlternatingHexagons"/>
    <dgm:cxn modelId="{867BA2C4-03BF-4196-B2FC-0141654B44DD}" type="presParOf" srcId="{52F5D524-5745-4627-9E8D-3BB42F11B1F8}" destId="{468A61F9-9319-44FF-9DBF-4743F1F7C196}" srcOrd="4" destOrd="0" presId="urn:microsoft.com/office/officeart/2008/layout/AlternatingHexagons"/>
    <dgm:cxn modelId="{F54FC430-FF2F-4AA6-AC1E-D97C4CFEE494}" type="presParOf" srcId="{1994CACE-1415-4DAC-A4E9-3A22024FA489}" destId="{5B717787-E34C-4CFF-8DFA-41EE7048259B}" srcOrd="3" destOrd="0" presId="urn:microsoft.com/office/officeart/2008/layout/AlternatingHexagons"/>
    <dgm:cxn modelId="{0C8EBDF8-362C-4325-BD68-120CCCEE8A86}" type="presParOf" srcId="{1994CACE-1415-4DAC-A4E9-3A22024FA489}" destId="{61013B2B-01BF-4C80-8F24-866CABE57073}" srcOrd="4" destOrd="0" presId="urn:microsoft.com/office/officeart/2008/layout/AlternatingHexagons"/>
    <dgm:cxn modelId="{4E56CFF5-1FFE-448D-93F1-CCA5E0D78E55}" type="presParOf" srcId="{61013B2B-01BF-4C80-8F24-866CABE57073}" destId="{38EFEB07-6BA0-49A3-9FE4-38D40A4FE217}" srcOrd="0" destOrd="0" presId="urn:microsoft.com/office/officeart/2008/layout/AlternatingHexagons"/>
    <dgm:cxn modelId="{F0E5A3F2-95B4-4EE3-B8E8-31B3672D7D0C}" type="presParOf" srcId="{61013B2B-01BF-4C80-8F24-866CABE57073}" destId="{57D6F5FE-CD3C-47E0-A455-BB218948712D}" srcOrd="1" destOrd="0" presId="urn:microsoft.com/office/officeart/2008/layout/AlternatingHexagons"/>
    <dgm:cxn modelId="{47A8FA94-375A-4830-BC68-5FDA7A9C7E79}" type="presParOf" srcId="{61013B2B-01BF-4C80-8F24-866CABE57073}" destId="{CB308121-61A1-46D1-9B6D-C84D81146A1A}" srcOrd="2" destOrd="0" presId="urn:microsoft.com/office/officeart/2008/layout/AlternatingHexagons"/>
    <dgm:cxn modelId="{B06BD63E-CC4F-4C75-96A0-9017CCB1428E}" type="presParOf" srcId="{61013B2B-01BF-4C80-8F24-866CABE57073}" destId="{71951AAA-32FE-4057-8527-7B541C0CBA91}" srcOrd="3" destOrd="0" presId="urn:microsoft.com/office/officeart/2008/layout/AlternatingHexagons"/>
    <dgm:cxn modelId="{F0BF31B2-678A-4BD7-A1DB-E1EBB75FB076}" type="presParOf" srcId="{61013B2B-01BF-4C80-8F24-866CABE57073}" destId="{F1E2C3E6-509C-4CD6-A608-4DC94CF2FBF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BBC44-84C5-4A85-9994-B5EF022F4A3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FB53586-9EB0-451A-A5C8-D357FD4DA120}">
      <dgm:prSet/>
      <dgm:spPr/>
      <dgm:t>
        <a:bodyPr/>
        <a:lstStyle/>
        <a:p>
          <a:r>
            <a:rPr lang="en-US" dirty="0"/>
            <a:t>Limited Autonomy</a:t>
          </a:r>
        </a:p>
      </dgm:t>
    </dgm:pt>
    <dgm:pt modelId="{16A233BA-F135-402E-A307-B6B8559327F2}" type="parTrans" cxnId="{15EA9A55-615B-40ED-9BE2-A5644670C61D}">
      <dgm:prSet/>
      <dgm:spPr/>
      <dgm:t>
        <a:bodyPr/>
        <a:lstStyle/>
        <a:p>
          <a:endParaRPr lang="en-US"/>
        </a:p>
      </dgm:t>
    </dgm:pt>
    <dgm:pt modelId="{78981EB2-329C-44C6-81AA-D3002BC896B1}" type="sibTrans" cxnId="{15EA9A55-615B-40ED-9BE2-A5644670C61D}">
      <dgm:prSet/>
      <dgm:spPr/>
      <dgm:t>
        <a:bodyPr/>
        <a:lstStyle/>
        <a:p>
          <a:endParaRPr lang="en-US"/>
        </a:p>
      </dgm:t>
    </dgm:pt>
    <dgm:pt modelId="{EA629EBE-7833-48D5-9A38-88BCD2987E1F}">
      <dgm:prSet/>
      <dgm:spPr/>
      <dgm:t>
        <a:bodyPr/>
        <a:lstStyle/>
        <a:p>
          <a:r>
            <a:rPr lang="en-US" dirty="0"/>
            <a:t>Isolation</a:t>
          </a:r>
        </a:p>
      </dgm:t>
    </dgm:pt>
    <dgm:pt modelId="{C724A1F1-7E9E-44D9-99D8-6AEF2E6F8E8E}" type="parTrans" cxnId="{E2D77A93-6CBF-4992-A85C-8983316FADF5}">
      <dgm:prSet/>
      <dgm:spPr/>
      <dgm:t>
        <a:bodyPr/>
        <a:lstStyle/>
        <a:p>
          <a:endParaRPr lang="en-US"/>
        </a:p>
      </dgm:t>
    </dgm:pt>
    <dgm:pt modelId="{F03F8B42-0217-44AC-867A-F0F5AC2E8101}" type="sibTrans" cxnId="{E2D77A93-6CBF-4992-A85C-8983316FADF5}">
      <dgm:prSet/>
      <dgm:spPr/>
      <dgm:t>
        <a:bodyPr/>
        <a:lstStyle/>
        <a:p>
          <a:endParaRPr lang="en-US"/>
        </a:p>
      </dgm:t>
    </dgm:pt>
    <dgm:pt modelId="{BBFE25FB-F317-4756-9A61-D8BF1D2B4A3B}">
      <dgm:prSet/>
      <dgm:spPr/>
      <dgm:t>
        <a:bodyPr/>
        <a:lstStyle/>
        <a:p>
          <a:r>
            <a:rPr lang="en-US" dirty="0"/>
            <a:t>Competitiveness</a:t>
          </a:r>
        </a:p>
      </dgm:t>
    </dgm:pt>
    <dgm:pt modelId="{E675C7E8-31D4-4FC4-B343-676225559C82}" type="parTrans" cxnId="{225A4820-5FE3-485F-A939-327EA26BE46B}">
      <dgm:prSet/>
      <dgm:spPr/>
      <dgm:t>
        <a:bodyPr/>
        <a:lstStyle/>
        <a:p>
          <a:endParaRPr lang="en-US"/>
        </a:p>
      </dgm:t>
    </dgm:pt>
    <dgm:pt modelId="{94D61934-2D6B-4555-BD7F-FB397751FE0F}" type="sibTrans" cxnId="{225A4820-5FE3-485F-A939-327EA26BE46B}">
      <dgm:prSet/>
      <dgm:spPr/>
      <dgm:t>
        <a:bodyPr/>
        <a:lstStyle/>
        <a:p>
          <a:endParaRPr lang="en-US"/>
        </a:p>
      </dgm:t>
    </dgm:pt>
    <dgm:pt modelId="{B28934AD-6B89-46DF-B9FB-73AEEC45BCE4}">
      <dgm:prSet/>
      <dgm:spPr/>
      <dgm:t>
        <a:bodyPr/>
        <a:lstStyle/>
        <a:p>
          <a:r>
            <a:rPr lang="en-US" dirty="0"/>
            <a:t> Low MH Literacy</a:t>
          </a:r>
        </a:p>
      </dgm:t>
    </dgm:pt>
    <dgm:pt modelId="{10DDF270-0C85-4AF1-9CF4-9377EB237063}" type="parTrans" cxnId="{6D792A21-8A5E-43B8-9CD6-AF692610C124}">
      <dgm:prSet/>
      <dgm:spPr/>
      <dgm:t>
        <a:bodyPr/>
        <a:lstStyle/>
        <a:p>
          <a:endParaRPr lang="en-US"/>
        </a:p>
      </dgm:t>
    </dgm:pt>
    <dgm:pt modelId="{E7A7AA4B-2890-4BAA-B82E-F5B198519711}" type="sibTrans" cxnId="{6D792A21-8A5E-43B8-9CD6-AF692610C124}">
      <dgm:prSet/>
      <dgm:spPr/>
      <dgm:t>
        <a:bodyPr/>
        <a:lstStyle/>
        <a:p>
          <a:endParaRPr lang="en-US"/>
        </a:p>
      </dgm:t>
    </dgm:pt>
    <dgm:pt modelId="{54BBD3CC-C5C8-4192-9DCB-466BBFF9A960}">
      <dgm:prSet/>
      <dgm:spPr/>
      <dgm:t>
        <a:bodyPr/>
        <a:lstStyle/>
        <a:p>
          <a:r>
            <a:rPr lang="en-US" dirty="0"/>
            <a:t>Excessive Workhours</a:t>
          </a:r>
        </a:p>
      </dgm:t>
    </dgm:pt>
    <dgm:pt modelId="{631E49E5-33EA-4707-90EF-7748A823DF45}" type="parTrans" cxnId="{47D086DB-FE23-4A62-8829-1BF72D43E826}">
      <dgm:prSet/>
      <dgm:spPr/>
      <dgm:t>
        <a:bodyPr/>
        <a:lstStyle/>
        <a:p>
          <a:endParaRPr lang="en-US"/>
        </a:p>
      </dgm:t>
    </dgm:pt>
    <dgm:pt modelId="{86D603A4-A240-441E-9FF6-F60B084B047B}" type="sibTrans" cxnId="{47D086DB-FE23-4A62-8829-1BF72D43E826}">
      <dgm:prSet/>
      <dgm:spPr/>
      <dgm:t>
        <a:bodyPr/>
        <a:lstStyle/>
        <a:p>
          <a:endParaRPr lang="en-US"/>
        </a:p>
      </dgm:t>
    </dgm:pt>
    <dgm:pt modelId="{7A5BA641-88ED-4FA3-B503-48A639D781A6}">
      <dgm:prSet/>
      <dgm:spPr/>
      <dgm:t>
        <a:bodyPr/>
        <a:lstStyle/>
        <a:p>
          <a:r>
            <a:rPr lang="en-US" dirty="0"/>
            <a:t>Excessive Workloads</a:t>
          </a:r>
        </a:p>
      </dgm:t>
    </dgm:pt>
    <dgm:pt modelId="{A1785FE6-2143-4ECF-9A99-F18B0B0D5178}" type="parTrans" cxnId="{6E84ABE8-7B00-466F-ACDD-D9546D9B2975}">
      <dgm:prSet/>
      <dgm:spPr/>
      <dgm:t>
        <a:bodyPr/>
        <a:lstStyle/>
        <a:p>
          <a:endParaRPr lang="en-US"/>
        </a:p>
      </dgm:t>
    </dgm:pt>
    <dgm:pt modelId="{DB8A4400-EFB7-4929-8CDC-2230EEE19B4C}" type="sibTrans" cxnId="{6E84ABE8-7B00-466F-ACDD-D9546D9B2975}">
      <dgm:prSet/>
      <dgm:spPr/>
      <dgm:t>
        <a:bodyPr/>
        <a:lstStyle/>
        <a:p>
          <a:endParaRPr lang="en-US"/>
        </a:p>
      </dgm:t>
    </dgm:pt>
    <dgm:pt modelId="{36D6E31B-9BE3-4DAF-9174-15557F1F0345}">
      <dgm:prSet/>
      <dgm:spPr/>
      <dgm:t>
        <a:bodyPr/>
        <a:lstStyle/>
        <a:p>
          <a:r>
            <a:rPr lang="en-US" dirty="0"/>
            <a:t>Lack of Trust</a:t>
          </a:r>
        </a:p>
      </dgm:t>
    </dgm:pt>
    <dgm:pt modelId="{4041FABC-1953-48CC-8B7C-6B93AE1E5D28}" type="parTrans" cxnId="{AB297903-DB4D-4E9A-87D0-A9AD44127711}">
      <dgm:prSet/>
      <dgm:spPr/>
      <dgm:t>
        <a:bodyPr/>
        <a:lstStyle/>
        <a:p>
          <a:endParaRPr lang="en-US"/>
        </a:p>
      </dgm:t>
    </dgm:pt>
    <dgm:pt modelId="{EC25A0BF-86BF-4250-A630-9C1C8675B258}" type="sibTrans" cxnId="{AB297903-DB4D-4E9A-87D0-A9AD44127711}">
      <dgm:prSet/>
      <dgm:spPr/>
      <dgm:t>
        <a:bodyPr/>
        <a:lstStyle/>
        <a:p>
          <a:endParaRPr lang="en-US"/>
        </a:p>
      </dgm:t>
    </dgm:pt>
    <dgm:pt modelId="{4D30FE00-601C-4180-9017-8EFF3709EB93}">
      <dgm:prSet/>
      <dgm:spPr/>
      <dgm:t>
        <a:bodyPr/>
        <a:lstStyle/>
        <a:p>
          <a:r>
            <a:rPr lang="en-US" dirty="0"/>
            <a:t>Barriers to Supports</a:t>
          </a:r>
        </a:p>
      </dgm:t>
    </dgm:pt>
    <dgm:pt modelId="{481CC689-2A3D-461D-9C2F-E859912080C3}" type="parTrans" cxnId="{98B65BEB-7966-4C14-A7FE-F610B5389673}">
      <dgm:prSet/>
      <dgm:spPr/>
      <dgm:t>
        <a:bodyPr/>
        <a:lstStyle/>
        <a:p>
          <a:endParaRPr lang="en-US"/>
        </a:p>
      </dgm:t>
    </dgm:pt>
    <dgm:pt modelId="{0F78E0BF-9696-4CB3-8A3A-C6838AEBDC49}" type="sibTrans" cxnId="{98B65BEB-7966-4C14-A7FE-F610B5389673}">
      <dgm:prSet/>
      <dgm:spPr/>
      <dgm:t>
        <a:bodyPr/>
        <a:lstStyle/>
        <a:p>
          <a:endParaRPr lang="en-US"/>
        </a:p>
      </dgm:t>
    </dgm:pt>
    <dgm:pt modelId="{8BCFE8D1-7615-43DF-9F3C-0B11F288F1C6}">
      <dgm:prSet/>
      <dgm:spPr/>
      <dgm:t>
        <a:bodyPr/>
        <a:lstStyle/>
        <a:p>
          <a:r>
            <a:rPr lang="en-US" dirty="0"/>
            <a:t>Biased Structures &amp; Practices</a:t>
          </a:r>
        </a:p>
      </dgm:t>
    </dgm:pt>
    <dgm:pt modelId="{FBE70822-EF46-4914-A234-2071D5F4F184}" type="parTrans" cxnId="{7FCCF19F-1933-4729-A92F-B61512793251}">
      <dgm:prSet/>
      <dgm:spPr/>
      <dgm:t>
        <a:bodyPr/>
        <a:lstStyle/>
        <a:p>
          <a:endParaRPr lang="en-US"/>
        </a:p>
      </dgm:t>
    </dgm:pt>
    <dgm:pt modelId="{2CFB0AF8-96B9-4174-93F3-D6F80985B16F}" type="sibTrans" cxnId="{7FCCF19F-1933-4729-A92F-B61512793251}">
      <dgm:prSet/>
      <dgm:spPr/>
      <dgm:t>
        <a:bodyPr/>
        <a:lstStyle/>
        <a:p>
          <a:endParaRPr lang="en-US"/>
        </a:p>
      </dgm:t>
    </dgm:pt>
    <dgm:pt modelId="{8C725F62-A700-4383-863E-BE7627EAC959}">
      <dgm:prSet/>
      <dgm:spPr/>
      <dgm:t>
        <a:bodyPr/>
        <a:lstStyle/>
        <a:p>
          <a:r>
            <a:rPr lang="en-US" dirty="0"/>
            <a:t>Discriminatory Structures &amp; Practices</a:t>
          </a:r>
        </a:p>
      </dgm:t>
    </dgm:pt>
    <dgm:pt modelId="{FD8BC1F4-5ED5-4EA1-A37F-FED03FE6E4FF}" type="parTrans" cxnId="{9FF630F4-87F4-4453-A093-204D4FF81B17}">
      <dgm:prSet/>
      <dgm:spPr/>
      <dgm:t>
        <a:bodyPr/>
        <a:lstStyle/>
        <a:p>
          <a:endParaRPr lang="en-US"/>
        </a:p>
      </dgm:t>
    </dgm:pt>
    <dgm:pt modelId="{60C63EF7-CDD6-4B42-BD78-26CEB493216B}" type="sibTrans" cxnId="{9FF630F4-87F4-4453-A093-204D4FF81B17}">
      <dgm:prSet/>
      <dgm:spPr/>
      <dgm:t>
        <a:bodyPr/>
        <a:lstStyle/>
        <a:p>
          <a:endParaRPr lang="en-US"/>
        </a:p>
      </dgm:t>
    </dgm:pt>
    <dgm:pt modelId="{8DE17975-F205-48BB-ADC0-D670417CF9FC}">
      <dgm:prSet/>
      <dgm:spPr/>
      <dgm:t>
        <a:bodyPr/>
        <a:lstStyle/>
        <a:p>
          <a:r>
            <a:rPr lang="en-US" dirty="0"/>
            <a:t>Stigma</a:t>
          </a:r>
        </a:p>
      </dgm:t>
    </dgm:pt>
    <dgm:pt modelId="{8BA93927-40CD-4E29-9F3A-CD6B40E23713}" type="parTrans" cxnId="{65DC4EC6-CCC9-40E2-8AB5-4B4D2F6D0CB0}">
      <dgm:prSet/>
      <dgm:spPr/>
      <dgm:t>
        <a:bodyPr/>
        <a:lstStyle/>
        <a:p>
          <a:endParaRPr lang="en-US"/>
        </a:p>
      </dgm:t>
    </dgm:pt>
    <dgm:pt modelId="{417DD0FC-8BA9-41DF-9D8E-C8DA0BF60A8C}" type="sibTrans" cxnId="{65DC4EC6-CCC9-40E2-8AB5-4B4D2F6D0CB0}">
      <dgm:prSet/>
      <dgm:spPr/>
      <dgm:t>
        <a:bodyPr/>
        <a:lstStyle/>
        <a:p>
          <a:endParaRPr lang="en-US"/>
        </a:p>
      </dgm:t>
    </dgm:pt>
    <dgm:pt modelId="{1E1A3F93-D749-4588-8583-F736235948AB}" type="pres">
      <dgm:prSet presAssocID="{DD2BBC44-84C5-4A85-9994-B5EF022F4A30}" presName="Name0" presStyleCnt="0">
        <dgm:presLayoutVars>
          <dgm:dir/>
          <dgm:resizeHandles val="exact"/>
        </dgm:presLayoutVars>
      </dgm:prSet>
      <dgm:spPr/>
    </dgm:pt>
    <dgm:pt modelId="{0707B03D-1946-40CE-8A41-B6CBC5BE50D4}" type="pres">
      <dgm:prSet presAssocID="{DD2BBC44-84C5-4A85-9994-B5EF022F4A30}" presName="cycle" presStyleCnt="0"/>
      <dgm:spPr/>
    </dgm:pt>
    <dgm:pt modelId="{03C78BB6-EA27-4285-8C37-822EB30E70D3}" type="pres">
      <dgm:prSet presAssocID="{1FB53586-9EB0-451A-A5C8-D357FD4DA120}" presName="nodeFirstNode" presStyleLbl="node1" presStyleIdx="0" presStyleCnt="11" custRadScaleRad="100000" custRadScaleInc="12">
        <dgm:presLayoutVars>
          <dgm:bulletEnabled val="1"/>
        </dgm:presLayoutVars>
      </dgm:prSet>
      <dgm:spPr/>
    </dgm:pt>
    <dgm:pt modelId="{381A0BB6-A940-49A5-A0D4-5EA1939CA56B}" type="pres">
      <dgm:prSet presAssocID="{78981EB2-329C-44C6-81AA-D3002BC896B1}" presName="sibTransFirstNode" presStyleLbl="bgShp" presStyleIdx="0" presStyleCnt="1"/>
      <dgm:spPr/>
    </dgm:pt>
    <dgm:pt modelId="{87B95116-4D04-47F3-A89E-E1E7FFB63FDC}" type="pres">
      <dgm:prSet presAssocID="{EA629EBE-7833-48D5-9A38-88BCD2987E1F}" presName="nodeFollowingNodes" presStyleLbl="node1" presStyleIdx="1" presStyleCnt="11">
        <dgm:presLayoutVars>
          <dgm:bulletEnabled val="1"/>
        </dgm:presLayoutVars>
      </dgm:prSet>
      <dgm:spPr/>
    </dgm:pt>
    <dgm:pt modelId="{418B6DA3-4396-40EC-8570-A3357D183690}" type="pres">
      <dgm:prSet presAssocID="{BBFE25FB-F317-4756-9A61-D8BF1D2B4A3B}" presName="nodeFollowingNodes" presStyleLbl="node1" presStyleIdx="2" presStyleCnt="11">
        <dgm:presLayoutVars>
          <dgm:bulletEnabled val="1"/>
        </dgm:presLayoutVars>
      </dgm:prSet>
      <dgm:spPr/>
    </dgm:pt>
    <dgm:pt modelId="{83D69239-CEAB-42B8-A81A-15D3E50E3FD2}" type="pres">
      <dgm:prSet presAssocID="{B28934AD-6B89-46DF-B9FB-73AEEC45BCE4}" presName="nodeFollowingNodes" presStyleLbl="node1" presStyleIdx="3" presStyleCnt="11" custRadScaleRad="99288" custRadScaleInc="197">
        <dgm:presLayoutVars>
          <dgm:bulletEnabled val="1"/>
        </dgm:presLayoutVars>
      </dgm:prSet>
      <dgm:spPr/>
    </dgm:pt>
    <dgm:pt modelId="{0EBEB46A-DEB1-49F1-854C-0617E4E7D1D4}" type="pres">
      <dgm:prSet presAssocID="{54BBD3CC-C5C8-4192-9DCB-466BBFF9A960}" presName="nodeFollowingNodes" presStyleLbl="node1" presStyleIdx="4" presStyleCnt="11">
        <dgm:presLayoutVars>
          <dgm:bulletEnabled val="1"/>
        </dgm:presLayoutVars>
      </dgm:prSet>
      <dgm:spPr/>
    </dgm:pt>
    <dgm:pt modelId="{46CEC6D2-787A-4B55-A83A-56B303AA15D7}" type="pres">
      <dgm:prSet presAssocID="{7A5BA641-88ED-4FA3-B503-48A639D781A6}" presName="nodeFollowingNodes" presStyleLbl="node1" presStyleIdx="5" presStyleCnt="11">
        <dgm:presLayoutVars>
          <dgm:bulletEnabled val="1"/>
        </dgm:presLayoutVars>
      </dgm:prSet>
      <dgm:spPr/>
    </dgm:pt>
    <dgm:pt modelId="{6DDD0945-F577-4DCB-9ACA-4F6BE0E8F858}" type="pres">
      <dgm:prSet presAssocID="{36D6E31B-9BE3-4DAF-9174-15557F1F0345}" presName="nodeFollowingNodes" presStyleLbl="node1" presStyleIdx="6" presStyleCnt="11">
        <dgm:presLayoutVars>
          <dgm:bulletEnabled val="1"/>
        </dgm:presLayoutVars>
      </dgm:prSet>
      <dgm:spPr/>
    </dgm:pt>
    <dgm:pt modelId="{DD0B3A14-80C7-4B63-ABCC-EF7FF864E804}" type="pres">
      <dgm:prSet presAssocID="{4D30FE00-601C-4180-9017-8EFF3709EB93}" presName="nodeFollowingNodes" presStyleLbl="node1" presStyleIdx="7" presStyleCnt="11">
        <dgm:presLayoutVars>
          <dgm:bulletEnabled val="1"/>
        </dgm:presLayoutVars>
      </dgm:prSet>
      <dgm:spPr/>
    </dgm:pt>
    <dgm:pt modelId="{C570AD15-15DB-40DC-AB48-B5EBC2BACD2E}" type="pres">
      <dgm:prSet presAssocID="{8BCFE8D1-7615-43DF-9F3C-0B11F288F1C6}" presName="nodeFollowingNodes" presStyleLbl="node1" presStyleIdx="8" presStyleCnt="11">
        <dgm:presLayoutVars>
          <dgm:bulletEnabled val="1"/>
        </dgm:presLayoutVars>
      </dgm:prSet>
      <dgm:spPr/>
    </dgm:pt>
    <dgm:pt modelId="{CCAE143B-77E4-4740-AC82-D110C36C1F58}" type="pres">
      <dgm:prSet presAssocID="{8C725F62-A700-4383-863E-BE7627EAC959}" presName="nodeFollowingNodes" presStyleLbl="node1" presStyleIdx="9" presStyleCnt="11">
        <dgm:presLayoutVars>
          <dgm:bulletEnabled val="1"/>
        </dgm:presLayoutVars>
      </dgm:prSet>
      <dgm:spPr/>
    </dgm:pt>
    <dgm:pt modelId="{7B237AA1-D7B9-4D6B-9C6C-E74FF1B1D73B}" type="pres">
      <dgm:prSet presAssocID="{8DE17975-F205-48BB-ADC0-D670417CF9FC}" presName="nodeFollowingNodes" presStyleLbl="node1" presStyleIdx="10" presStyleCnt="11">
        <dgm:presLayoutVars>
          <dgm:bulletEnabled val="1"/>
        </dgm:presLayoutVars>
      </dgm:prSet>
      <dgm:spPr/>
    </dgm:pt>
  </dgm:ptLst>
  <dgm:cxnLst>
    <dgm:cxn modelId="{71189900-73EB-4C4D-B2C4-A83B3D4779C4}" type="presOf" srcId="{DD2BBC44-84C5-4A85-9994-B5EF022F4A30}" destId="{1E1A3F93-D749-4588-8583-F736235948AB}" srcOrd="0" destOrd="0" presId="urn:microsoft.com/office/officeart/2005/8/layout/cycle3"/>
    <dgm:cxn modelId="{5C1B8402-62DE-488B-B001-9B9E7D70E855}" type="presOf" srcId="{8BCFE8D1-7615-43DF-9F3C-0B11F288F1C6}" destId="{C570AD15-15DB-40DC-AB48-B5EBC2BACD2E}" srcOrd="0" destOrd="0" presId="urn:microsoft.com/office/officeart/2005/8/layout/cycle3"/>
    <dgm:cxn modelId="{AB297903-DB4D-4E9A-87D0-A9AD44127711}" srcId="{DD2BBC44-84C5-4A85-9994-B5EF022F4A30}" destId="{36D6E31B-9BE3-4DAF-9174-15557F1F0345}" srcOrd="6" destOrd="0" parTransId="{4041FABC-1953-48CC-8B7C-6B93AE1E5D28}" sibTransId="{EC25A0BF-86BF-4250-A630-9C1C8675B258}"/>
    <dgm:cxn modelId="{87D8EA1A-5317-42AD-84DF-73C5FE05A3A6}" type="presOf" srcId="{8DE17975-F205-48BB-ADC0-D670417CF9FC}" destId="{7B237AA1-D7B9-4D6B-9C6C-E74FF1B1D73B}" srcOrd="0" destOrd="0" presId="urn:microsoft.com/office/officeart/2005/8/layout/cycle3"/>
    <dgm:cxn modelId="{225A4820-5FE3-485F-A939-327EA26BE46B}" srcId="{DD2BBC44-84C5-4A85-9994-B5EF022F4A30}" destId="{BBFE25FB-F317-4756-9A61-D8BF1D2B4A3B}" srcOrd="2" destOrd="0" parTransId="{E675C7E8-31D4-4FC4-B343-676225559C82}" sibTransId="{94D61934-2D6B-4555-BD7F-FB397751FE0F}"/>
    <dgm:cxn modelId="{6D792A21-8A5E-43B8-9CD6-AF692610C124}" srcId="{DD2BBC44-84C5-4A85-9994-B5EF022F4A30}" destId="{B28934AD-6B89-46DF-B9FB-73AEEC45BCE4}" srcOrd="3" destOrd="0" parTransId="{10DDF270-0C85-4AF1-9CF4-9377EB237063}" sibTransId="{E7A7AA4B-2890-4BAA-B82E-F5B198519711}"/>
    <dgm:cxn modelId="{E535FB21-A53E-44B3-A81F-EA4F9186D4FC}" type="presOf" srcId="{1FB53586-9EB0-451A-A5C8-D357FD4DA120}" destId="{03C78BB6-EA27-4285-8C37-822EB30E70D3}" srcOrd="0" destOrd="0" presId="urn:microsoft.com/office/officeart/2005/8/layout/cycle3"/>
    <dgm:cxn modelId="{18D72730-4FC9-4C84-A7AA-A299C41008DF}" type="presOf" srcId="{BBFE25FB-F317-4756-9A61-D8BF1D2B4A3B}" destId="{418B6DA3-4396-40EC-8570-A3357D183690}" srcOrd="0" destOrd="0" presId="urn:microsoft.com/office/officeart/2005/8/layout/cycle3"/>
    <dgm:cxn modelId="{0B81DD38-5219-4824-9DAF-176991B5E5EB}" type="presOf" srcId="{8C725F62-A700-4383-863E-BE7627EAC959}" destId="{CCAE143B-77E4-4740-AC82-D110C36C1F58}" srcOrd="0" destOrd="0" presId="urn:microsoft.com/office/officeart/2005/8/layout/cycle3"/>
    <dgm:cxn modelId="{45893C3F-82CA-4B26-8D02-F2A14E25CB09}" type="presOf" srcId="{4D30FE00-601C-4180-9017-8EFF3709EB93}" destId="{DD0B3A14-80C7-4B63-ABCC-EF7FF864E804}" srcOrd="0" destOrd="0" presId="urn:microsoft.com/office/officeart/2005/8/layout/cycle3"/>
    <dgm:cxn modelId="{57923E46-52DC-4F7B-83AD-3337660221C9}" type="presOf" srcId="{7A5BA641-88ED-4FA3-B503-48A639D781A6}" destId="{46CEC6D2-787A-4B55-A83A-56B303AA15D7}" srcOrd="0" destOrd="0" presId="urn:microsoft.com/office/officeart/2005/8/layout/cycle3"/>
    <dgm:cxn modelId="{15EA9A55-615B-40ED-9BE2-A5644670C61D}" srcId="{DD2BBC44-84C5-4A85-9994-B5EF022F4A30}" destId="{1FB53586-9EB0-451A-A5C8-D357FD4DA120}" srcOrd="0" destOrd="0" parTransId="{16A233BA-F135-402E-A307-B6B8559327F2}" sibTransId="{78981EB2-329C-44C6-81AA-D3002BC896B1}"/>
    <dgm:cxn modelId="{2F70C980-8DAD-4002-B5E4-726DF4CE1946}" type="presOf" srcId="{B28934AD-6B89-46DF-B9FB-73AEEC45BCE4}" destId="{83D69239-CEAB-42B8-A81A-15D3E50E3FD2}" srcOrd="0" destOrd="0" presId="urn:microsoft.com/office/officeart/2005/8/layout/cycle3"/>
    <dgm:cxn modelId="{DD26708C-C8CA-42FA-AC3D-A17E439C392E}" type="presOf" srcId="{78981EB2-329C-44C6-81AA-D3002BC896B1}" destId="{381A0BB6-A940-49A5-A0D4-5EA1939CA56B}" srcOrd="0" destOrd="0" presId="urn:microsoft.com/office/officeart/2005/8/layout/cycle3"/>
    <dgm:cxn modelId="{E2D77A93-6CBF-4992-A85C-8983316FADF5}" srcId="{DD2BBC44-84C5-4A85-9994-B5EF022F4A30}" destId="{EA629EBE-7833-48D5-9A38-88BCD2987E1F}" srcOrd="1" destOrd="0" parTransId="{C724A1F1-7E9E-44D9-99D8-6AEF2E6F8E8E}" sibTransId="{F03F8B42-0217-44AC-867A-F0F5AC2E8101}"/>
    <dgm:cxn modelId="{7FCCF19F-1933-4729-A92F-B61512793251}" srcId="{DD2BBC44-84C5-4A85-9994-B5EF022F4A30}" destId="{8BCFE8D1-7615-43DF-9F3C-0B11F288F1C6}" srcOrd="8" destOrd="0" parTransId="{FBE70822-EF46-4914-A234-2071D5F4F184}" sibTransId="{2CFB0AF8-96B9-4174-93F3-D6F80985B16F}"/>
    <dgm:cxn modelId="{979E06B3-AB65-4033-8618-981A90117E3E}" type="presOf" srcId="{54BBD3CC-C5C8-4192-9DCB-466BBFF9A960}" destId="{0EBEB46A-DEB1-49F1-854C-0617E4E7D1D4}" srcOrd="0" destOrd="0" presId="urn:microsoft.com/office/officeart/2005/8/layout/cycle3"/>
    <dgm:cxn modelId="{A575E9BD-2573-4CEC-B261-C7B9DB99C2D3}" type="presOf" srcId="{36D6E31B-9BE3-4DAF-9174-15557F1F0345}" destId="{6DDD0945-F577-4DCB-9ACA-4F6BE0E8F858}" srcOrd="0" destOrd="0" presId="urn:microsoft.com/office/officeart/2005/8/layout/cycle3"/>
    <dgm:cxn modelId="{140053C1-9609-4745-AC26-11FE14FA42F2}" type="presOf" srcId="{EA629EBE-7833-48D5-9A38-88BCD2987E1F}" destId="{87B95116-4D04-47F3-A89E-E1E7FFB63FDC}" srcOrd="0" destOrd="0" presId="urn:microsoft.com/office/officeart/2005/8/layout/cycle3"/>
    <dgm:cxn modelId="{65DC4EC6-CCC9-40E2-8AB5-4B4D2F6D0CB0}" srcId="{DD2BBC44-84C5-4A85-9994-B5EF022F4A30}" destId="{8DE17975-F205-48BB-ADC0-D670417CF9FC}" srcOrd="10" destOrd="0" parTransId="{8BA93927-40CD-4E29-9F3A-CD6B40E23713}" sibTransId="{417DD0FC-8BA9-41DF-9D8E-C8DA0BF60A8C}"/>
    <dgm:cxn modelId="{47D086DB-FE23-4A62-8829-1BF72D43E826}" srcId="{DD2BBC44-84C5-4A85-9994-B5EF022F4A30}" destId="{54BBD3CC-C5C8-4192-9DCB-466BBFF9A960}" srcOrd="4" destOrd="0" parTransId="{631E49E5-33EA-4707-90EF-7748A823DF45}" sibTransId="{86D603A4-A240-441E-9FF6-F60B084B047B}"/>
    <dgm:cxn modelId="{6E84ABE8-7B00-466F-ACDD-D9546D9B2975}" srcId="{DD2BBC44-84C5-4A85-9994-B5EF022F4A30}" destId="{7A5BA641-88ED-4FA3-B503-48A639D781A6}" srcOrd="5" destOrd="0" parTransId="{A1785FE6-2143-4ECF-9A99-F18B0B0D5178}" sibTransId="{DB8A4400-EFB7-4929-8CDC-2230EEE19B4C}"/>
    <dgm:cxn modelId="{98B65BEB-7966-4C14-A7FE-F610B5389673}" srcId="{DD2BBC44-84C5-4A85-9994-B5EF022F4A30}" destId="{4D30FE00-601C-4180-9017-8EFF3709EB93}" srcOrd="7" destOrd="0" parTransId="{481CC689-2A3D-461D-9C2F-E859912080C3}" sibTransId="{0F78E0BF-9696-4CB3-8A3A-C6838AEBDC49}"/>
    <dgm:cxn modelId="{9FF630F4-87F4-4453-A093-204D4FF81B17}" srcId="{DD2BBC44-84C5-4A85-9994-B5EF022F4A30}" destId="{8C725F62-A700-4383-863E-BE7627EAC959}" srcOrd="9" destOrd="0" parTransId="{FD8BC1F4-5ED5-4EA1-A37F-FED03FE6E4FF}" sibTransId="{60C63EF7-CDD6-4B42-BD78-26CEB493216B}"/>
    <dgm:cxn modelId="{97A15749-0712-45DA-9575-F260E3812AFB}" type="presParOf" srcId="{1E1A3F93-D749-4588-8583-F736235948AB}" destId="{0707B03D-1946-40CE-8A41-B6CBC5BE50D4}" srcOrd="0" destOrd="0" presId="urn:microsoft.com/office/officeart/2005/8/layout/cycle3"/>
    <dgm:cxn modelId="{55913255-A54C-4377-B6EF-79BABD75CACB}" type="presParOf" srcId="{0707B03D-1946-40CE-8A41-B6CBC5BE50D4}" destId="{03C78BB6-EA27-4285-8C37-822EB30E70D3}" srcOrd="0" destOrd="0" presId="urn:microsoft.com/office/officeart/2005/8/layout/cycle3"/>
    <dgm:cxn modelId="{3CCEE6B9-D566-40F2-8578-7A7541899CE2}" type="presParOf" srcId="{0707B03D-1946-40CE-8A41-B6CBC5BE50D4}" destId="{381A0BB6-A940-49A5-A0D4-5EA1939CA56B}" srcOrd="1" destOrd="0" presId="urn:microsoft.com/office/officeart/2005/8/layout/cycle3"/>
    <dgm:cxn modelId="{9D03075C-D09F-4F9C-AF67-D0BA5C396F83}" type="presParOf" srcId="{0707B03D-1946-40CE-8A41-B6CBC5BE50D4}" destId="{87B95116-4D04-47F3-A89E-E1E7FFB63FDC}" srcOrd="2" destOrd="0" presId="urn:microsoft.com/office/officeart/2005/8/layout/cycle3"/>
    <dgm:cxn modelId="{B95FC8E2-FECF-423B-A81D-FE1F10BAD2AB}" type="presParOf" srcId="{0707B03D-1946-40CE-8A41-B6CBC5BE50D4}" destId="{418B6DA3-4396-40EC-8570-A3357D183690}" srcOrd="3" destOrd="0" presId="urn:microsoft.com/office/officeart/2005/8/layout/cycle3"/>
    <dgm:cxn modelId="{B238405D-74B5-45EA-AD86-5C0F80C4B15A}" type="presParOf" srcId="{0707B03D-1946-40CE-8A41-B6CBC5BE50D4}" destId="{83D69239-CEAB-42B8-A81A-15D3E50E3FD2}" srcOrd="4" destOrd="0" presId="urn:microsoft.com/office/officeart/2005/8/layout/cycle3"/>
    <dgm:cxn modelId="{E1ACC2B2-A562-4508-9FFA-24109B9E9A93}" type="presParOf" srcId="{0707B03D-1946-40CE-8A41-B6CBC5BE50D4}" destId="{0EBEB46A-DEB1-49F1-854C-0617E4E7D1D4}" srcOrd="5" destOrd="0" presId="urn:microsoft.com/office/officeart/2005/8/layout/cycle3"/>
    <dgm:cxn modelId="{775D1373-A760-4E79-B0F0-070840827035}" type="presParOf" srcId="{0707B03D-1946-40CE-8A41-B6CBC5BE50D4}" destId="{46CEC6D2-787A-4B55-A83A-56B303AA15D7}" srcOrd="6" destOrd="0" presId="urn:microsoft.com/office/officeart/2005/8/layout/cycle3"/>
    <dgm:cxn modelId="{65BD28E5-8F9A-4DA3-BBAE-3DB5D3093B43}" type="presParOf" srcId="{0707B03D-1946-40CE-8A41-B6CBC5BE50D4}" destId="{6DDD0945-F577-4DCB-9ACA-4F6BE0E8F858}" srcOrd="7" destOrd="0" presId="urn:microsoft.com/office/officeart/2005/8/layout/cycle3"/>
    <dgm:cxn modelId="{95E3F597-5E64-4A4C-A2E5-DA926D100E41}" type="presParOf" srcId="{0707B03D-1946-40CE-8A41-B6CBC5BE50D4}" destId="{DD0B3A14-80C7-4B63-ABCC-EF7FF864E804}" srcOrd="8" destOrd="0" presId="urn:microsoft.com/office/officeart/2005/8/layout/cycle3"/>
    <dgm:cxn modelId="{AADCB5E0-BE09-476D-BF55-C6B90422E82B}" type="presParOf" srcId="{0707B03D-1946-40CE-8A41-B6CBC5BE50D4}" destId="{C570AD15-15DB-40DC-AB48-B5EBC2BACD2E}" srcOrd="9" destOrd="0" presId="urn:microsoft.com/office/officeart/2005/8/layout/cycle3"/>
    <dgm:cxn modelId="{ACCC45E5-2649-4859-A4B0-F48D4CE8BE8B}" type="presParOf" srcId="{0707B03D-1946-40CE-8A41-B6CBC5BE50D4}" destId="{CCAE143B-77E4-4740-AC82-D110C36C1F58}" srcOrd="10" destOrd="0" presId="urn:microsoft.com/office/officeart/2005/8/layout/cycle3"/>
    <dgm:cxn modelId="{C0A8A05B-B230-43BC-9331-0EC6465C4E13}" type="presParOf" srcId="{0707B03D-1946-40CE-8A41-B6CBC5BE50D4}" destId="{7B237AA1-D7B9-4D6B-9C6C-E74FF1B1D73B}"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019E15-DE5D-41DC-B107-D2D7CFA439B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B278099-3B3A-4C4F-867A-783096CF3C86}">
      <dgm:prSet phldrT="[Text]" custT="1"/>
      <dgm:spPr/>
      <dgm:t>
        <a:bodyPr/>
        <a:lstStyle/>
        <a:p>
          <a:r>
            <a:rPr lang="en-US" sz="1800" dirty="0"/>
            <a:t>No Prescription for Wellness</a:t>
          </a:r>
        </a:p>
      </dgm:t>
    </dgm:pt>
    <dgm:pt modelId="{19C0E471-90D1-47C3-9FBB-F88DEB21644D}" type="parTrans" cxnId="{F51EEEFC-8EE2-4CBF-A03A-2170ED8EFE35}">
      <dgm:prSet/>
      <dgm:spPr/>
      <dgm:t>
        <a:bodyPr/>
        <a:lstStyle/>
        <a:p>
          <a:endParaRPr lang="en-US"/>
        </a:p>
      </dgm:t>
    </dgm:pt>
    <dgm:pt modelId="{32F2C7EC-CF28-4461-88E3-C4B3642237FB}" type="sibTrans" cxnId="{F51EEEFC-8EE2-4CBF-A03A-2170ED8EFE35}">
      <dgm:prSet/>
      <dgm:spPr/>
      <dgm:t>
        <a:bodyPr/>
        <a:lstStyle/>
        <a:p>
          <a:r>
            <a:rPr lang="en-US" dirty="0"/>
            <a:t>Brains Response</a:t>
          </a:r>
        </a:p>
      </dgm:t>
    </dgm:pt>
    <dgm:pt modelId="{73249406-A150-4EA0-BE6A-5A6ABA0F7303}">
      <dgm:prSet phldrT="[Text]" phldr="1"/>
      <dgm:spPr/>
      <dgm:t>
        <a:bodyPr/>
        <a:lstStyle/>
        <a:p>
          <a:endParaRPr lang="en-US" dirty="0"/>
        </a:p>
      </dgm:t>
    </dgm:pt>
    <dgm:pt modelId="{79EB3C17-8A18-401A-9317-65F5934C868C}" type="parTrans" cxnId="{DD83AA93-E941-48E6-AB05-B6CE3913AD87}">
      <dgm:prSet/>
      <dgm:spPr/>
      <dgm:t>
        <a:bodyPr/>
        <a:lstStyle/>
        <a:p>
          <a:endParaRPr lang="en-US"/>
        </a:p>
      </dgm:t>
    </dgm:pt>
    <dgm:pt modelId="{69A9D810-DF52-4F52-A8CD-94F6AC1A7822}" type="sibTrans" cxnId="{DD83AA93-E941-48E6-AB05-B6CE3913AD87}">
      <dgm:prSet/>
      <dgm:spPr/>
      <dgm:t>
        <a:bodyPr/>
        <a:lstStyle/>
        <a:p>
          <a:endParaRPr lang="en-US"/>
        </a:p>
      </dgm:t>
    </dgm:pt>
    <dgm:pt modelId="{0C9A8D70-F255-43F9-9A70-44A8E1837DF2}">
      <dgm:prSet phldrT="[Text]"/>
      <dgm:spPr/>
      <dgm:t>
        <a:bodyPr/>
        <a:lstStyle/>
        <a:p>
          <a:r>
            <a:rPr lang="en-US" b="1" i="1" dirty="0">
              <a:solidFill>
                <a:schemeClr val="tx1"/>
              </a:solidFill>
            </a:rPr>
            <a:t>Workplace Stress</a:t>
          </a:r>
        </a:p>
        <a:p>
          <a:r>
            <a:rPr lang="en-US" b="1" i="1" dirty="0">
              <a:solidFill>
                <a:schemeClr val="tx1"/>
              </a:solidFill>
            </a:rPr>
            <a:t>Burnout</a:t>
          </a:r>
        </a:p>
        <a:p>
          <a:r>
            <a:rPr lang="en-US" b="1" i="1" dirty="0">
              <a:solidFill>
                <a:schemeClr val="tx1"/>
              </a:solidFill>
            </a:rPr>
            <a:t>Mental Health</a:t>
          </a:r>
        </a:p>
      </dgm:t>
    </dgm:pt>
    <dgm:pt modelId="{AF6B6FBF-3858-40D9-B70C-686F8F2D548D}" type="parTrans" cxnId="{937FAF17-E30A-4BC6-9EBF-F619F2656C17}">
      <dgm:prSet/>
      <dgm:spPr/>
      <dgm:t>
        <a:bodyPr/>
        <a:lstStyle/>
        <a:p>
          <a:endParaRPr lang="en-US"/>
        </a:p>
      </dgm:t>
    </dgm:pt>
    <dgm:pt modelId="{A7094FC8-D9AA-40D0-A7B3-C9223CDBFD24}" type="sibTrans" cxnId="{937FAF17-E30A-4BC6-9EBF-F619F2656C17}">
      <dgm:prSet custT="1"/>
      <dgm:spPr/>
      <dgm:t>
        <a:bodyPr/>
        <a:lstStyle/>
        <a:p>
          <a:r>
            <a:rPr lang="en-US" sz="1600" dirty="0"/>
            <a:t>Micronutrient/</a:t>
          </a:r>
          <a:r>
            <a:rPr lang="en-US" sz="1600" dirty="0" err="1"/>
            <a:t>Microdose</a:t>
          </a:r>
          <a:endParaRPr lang="en-US" sz="1600" dirty="0"/>
        </a:p>
      </dgm:t>
    </dgm:pt>
    <dgm:pt modelId="{F77A5F72-92EB-44EE-BD72-354040B6A316}">
      <dgm:prSet phldrT="[Text]" phldr="1"/>
      <dgm:spPr/>
      <dgm:t>
        <a:bodyPr/>
        <a:lstStyle/>
        <a:p>
          <a:endParaRPr lang="en-US"/>
        </a:p>
      </dgm:t>
    </dgm:pt>
    <dgm:pt modelId="{6A66B8E6-3F32-45BA-8146-9EB0FA84CFF2}" type="parTrans" cxnId="{BCED4A6A-178D-454C-90A9-B69657ABFEF7}">
      <dgm:prSet/>
      <dgm:spPr/>
      <dgm:t>
        <a:bodyPr/>
        <a:lstStyle/>
        <a:p>
          <a:endParaRPr lang="en-US"/>
        </a:p>
      </dgm:t>
    </dgm:pt>
    <dgm:pt modelId="{2DD28E0B-4707-479A-88C2-D4EDDA7ECCB6}" type="sibTrans" cxnId="{BCED4A6A-178D-454C-90A9-B69657ABFEF7}">
      <dgm:prSet/>
      <dgm:spPr/>
      <dgm:t>
        <a:bodyPr/>
        <a:lstStyle/>
        <a:p>
          <a:endParaRPr lang="en-US"/>
        </a:p>
      </dgm:t>
    </dgm:pt>
    <dgm:pt modelId="{07EFD8DD-DBA0-4846-8774-2F0BC79F7845}">
      <dgm:prSet phldrT="[Text]"/>
      <dgm:spPr/>
      <dgm:t>
        <a:bodyPr/>
        <a:lstStyle/>
        <a:p>
          <a:r>
            <a:rPr lang="en-US" dirty="0"/>
            <a:t>REST</a:t>
          </a:r>
        </a:p>
      </dgm:t>
    </dgm:pt>
    <dgm:pt modelId="{FED6313C-B707-4A89-8594-DE7EDAD3F36B}" type="parTrans" cxnId="{54A299DA-4BE7-40BE-B201-F0C87E3A8182}">
      <dgm:prSet/>
      <dgm:spPr/>
      <dgm:t>
        <a:bodyPr/>
        <a:lstStyle/>
        <a:p>
          <a:endParaRPr lang="en-US"/>
        </a:p>
      </dgm:t>
    </dgm:pt>
    <dgm:pt modelId="{A5E449B4-8EF7-4AD9-9D30-957164F4C21C}" type="sibTrans" cxnId="{54A299DA-4BE7-40BE-B201-F0C87E3A8182}">
      <dgm:prSet custT="1"/>
      <dgm:spPr/>
      <dgm:t>
        <a:bodyPr/>
        <a:lstStyle/>
        <a:p>
          <a:r>
            <a:rPr lang="en-US" sz="1600" dirty="0"/>
            <a:t>Discussion Prompts</a:t>
          </a:r>
        </a:p>
      </dgm:t>
    </dgm:pt>
    <dgm:pt modelId="{438B2258-560D-44D1-B5B0-6130E629FD04}">
      <dgm:prSet phldrT="[Text]" phldr="1"/>
      <dgm:spPr/>
      <dgm:t>
        <a:bodyPr/>
        <a:lstStyle/>
        <a:p>
          <a:endParaRPr lang="en-US"/>
        </a:p>
      </dgm:t>
    </dgm:pt>
    <dgm:pt modelId="{D264AB08-C385-4D25-8653-039F852C265E}" type="parTrans" cxnId="{E4B33A15-1D8B-492B-9509-F1DFBE95F62A}">
      <dgm:prSet/>
      <dgm:spPr/>
      <dgm:t>
        <a:bodyPr/>
        <a:lstStyle/>
        <a:p>
          <a:endParaRPr lang="en-US"/>
        </a:p>
      </dgm:t>
    </dgm:pt>
    <dgm:pt modelId="{2C5F22A0-FB23-4119-8CF3-D4AF12BC26D3}" type="sibTrans" cxnId="{E4B33A15-1D8B-492B-9509-F1DFBE95F62A}">
      <dgm:prSet/>
      <dgm:spPr/>
      <dgm:t>
        <a:bodyPr/>
        <a:lstStyle/>
        <a:p>
          <a:endParaRPr lang="en-US"/>
        </a:p>
      </dgm:t>
    </dgm:pt>
    <dgm:pt modelId="{1994CACE-1415-4DAC-A4E9-3A22024FA489}" type="pres">
      <dgm:prSet presAssocID="{A1019E15-DE5D-41DC-B107-D2D7CFA439B7}" presName="Name0" presStyleCnt="0">
        <dgm:presLayoutVars>
          <dgm:chMax/>
          <dgm:chPref/>
          <dgm:dir/>
          <dgm:animLvl val="lvl"/>
        </dgm:presLayoutVars>
      </dgm:prSet>
      <dgm:spPr/>
    </dgm:pt>
    <dgm:pt modelId="{4F77BB8A-8CC4-4AD5-BE42-F687C1C65434}" type="pres">
      <dgm:prSet presAssocID="{9B278099-3B3A-4C4F-867A-783096CF3C86}" presName="composite" presStyleCnt="0"/>
      <dgm:spPr/>
    </dgm:pt>
    <dgm:pt modelId="{4967CEA5-5C4A-4405-B2F7-CD155498B010}" type="pres">
      <dgm:prSet presAssocID="{9B278099-3B3A-4C4F-867A-783096CF3C86}" presName="Parent1" presStyleLbl="node1" presStyleIdx="0" presStyleCnt="6">
        <dgm:presLayoutVars>
          <dgm:chMax val="1"/>
          <dgm:chPref val="1"/>
          <dgm:bulletEnabled val="1"/>
        </dgm:presLayoutVars>
      </dgm:prSet>
      <dgm:spPr/>
    </dgm:pt>
    <dgm:pt modelId="{3F3739B2-79C7-4735-9C1C-1ADF18F8949A}" type="pres">
      <dgm:prSet presAssocID="{9B278099-3B3A-4C4F-867A-783096CF3C86}" presName="Childtext1" presStyleLbl="revTx" presStyleIdx="0" presStyleCnt="3">
        <dgm:presLayoutVars>
          <dgm:chMax val="0"/>
          <dgm:chPref val="0"/>
          <dgm:bulletEnabled val="1"/>
        </dgm:presLayoutVars>
      </dgm:prSet>
      <dgm:spPr/>
    </dgm:pt>
    <dgm:pt modelId="{4EC0E0E0-3640-42C6-9DFC-6FF37656844A}" type="pres">
      <dgm:prSet presAssocID="{9B278099-3B3A-4C4F-867A-783096CF3C86}" presName="BalanceSpacing" presStyleCnt="0"/>
      <dgm:spPr/>
    </dgm:pt>
    <dgm:pt modelId="{3DEC60ED-C888-46D3-83B2-B1FBBD803145}" type="pres">
      <dgm:prSet presAssocID="{9B278099-3B3A-4C4F-867A-783096CF3C86}" presName="BalanceSpacing1" presStyleCnt="0"/>
      <dgm:spPr/>
    </dgm:pt>
    <dgm:pt modelId="{647A1C2C-4394-4139-953E-49DFE1FB4C31}" type="pres">
      <dgm:prSet presAssocID="{32F2C7EC-CF28-4461-88E3-C4B3642237FB}" presName="Accent1Text" presStyleLbl="node1" presStyleIdx="1" presStyleCnt="6" custLinFactNeighborX="-1" custLinFactNeighborY="850"/>
      <dgm:spPr/>
    </dgm:pt>
    <dgm:pt modelId="{6455B227-39EE-409A-88AF-E4F472BCC26D}" type="pres">
      <dgm:prSet presAssocID="{32F2C7EC-CF28-4461-88E3-C4B3642237FB}" presName="spaceBetweenRectangles" presStyleCnt="0"/>
      <dgm:spPr/>
    </dgm:pt>
    <dgm:pt modelId="{52F5D524-5745-4627-9E8D-3BB42F11B1F8}" type="pres">
      <dgm:prSet presAssocID="{0C9A8D70-F255-43F9-9A70-44A8E1837DF2}" presName="composite" presStyleCnt="0"/>
      <dgm:spPr/>
    </dgm:pt>
    <dgm:pt modelId="{968FC2E8-17DC-42E1-9AA3-96519B10941C}" type="pres">
      <dgm:prSet presAssocID="{0C9A8D70-F255-43F9-9A70-44A8E1837DF2}" presName="Parent1" presStyleLbl="node1" presStyleIdx="2" presStyleCnt="6">
        <dgm:presLayoutVars>
          <dgm:chMax val="1"/>
          <dgm:chPref val="1"/>
          <dgm:bulletEnabled val="1"/>
        </dgm:presLayoutVars>
      </dgm:prSet>
      <dgm:spPr/>
    </dgm:pt>
    <dgm:pt modelId="{8D6B8B13-956A-4848-8E19-58F8F1017434}" type="pres">
      <dgm:prSet presAssocID="{0C9A8D70-F255-43F9-9A70-44A8E1837DF2}" presName="Childtext1" presStyleLbl="revTx" presStyleIdx="1" presStyleCnt="3">
        <dgm:presLayoutVars>
          <dgm:chMax val="0"/>
          <dgm:chPref val="0"/>
          <dgm:bulletEnabled val="1"/>
        </dgm:presLayoutVars>
      </dgm:prSet>
      <dgm:spPr/>
    </dgm:pt>
    <dgm:pt modelId="{8271F053-9D4B-460C-BE3C-258C6246E5B1}" type="pres">
      <dgm:prSet presAssocID="{0C9A8D70-F255-43F9-9A70-44A8E1837DF2}" presName="BalanceSpacing" presStyleCnt="0"/>
      <dgm:spPr/>
    </dgm:pt>
    <dgm:pt modelId="{8981C1D3-F5D7-4E2F-8A77-EC01348D887B}" type="pres">
      <dgm:prSet presAssocID="{0C9A8D70-F255-43F9-9A70-44A8E1837DF2}" presName="BalanceSpacing1" presStyleCnt="0"/>
      <dgm:spPr/>
    </dgm:pt>
    <dgm:pt modelId="{468A61F9-9319-44FF-9DBF-4743F1F7C196}" type="pres">
      <dgm:prSet presAssocID="{A7094FC8-D9AA-40D0-A7B3-C9223CDBFD24}" presName="Accent1Text" presStyleLbl="node1" presStyleIdx="3" presStyleCnt="6"/>
      <dgm:spPr/>
    </dgm:pt>
    <dgm:pt modelId="{5B717787-E34C-4CFF-8DFA-41EE7048259B}" type="pres">
      <dgm:prSet presAssocID="{A7094FC8-D9AA-40D0-A7B3-C9223CDBFD24}" presName="spaceBetweenRectangles" presStyleCnt="0"/>
      <dgm:spPr/>
    </dgm:pt>
    <dgm:pt modelId="{61013B2B-01BF-4C80-8F24-866CABE57073}" type="pres">
      <dgm:prSet presAssocID="{07EFD8DD-DBA0-4846-8774-2F0BC79F7845}" presName="composite" presStyleCnt="0"/>
      <dgm:spPr/>
    </dgm:pt>
    <dgm:pt modelId="{38EFEB07-6BA0-49A3-9FE4-38D40A4FE217}" type="pres">
      <dgm:prSet presAssocID="{07EFD8DD-DBA0-4846-8774-2F0BC79F7845}" presName="Parent1" presStyleLbl="node1" presStyleIdx="4" presStyleCnt="6">
        <dgm:presLayoutVars>
          <dgm:chMax val="1"/>
          <dgm:chPref val="1"/>
          <dgm:bulletEnabled val="1"/>
        </dgm:presLayoutVars>
      </dgm:prSet>
      <dgm:spPr/>
    </dgm:pt>
    <dgm:pt modelId="{57D6F5FE-CD3C-47E0-A455-BB218948712D}" type="pres">
      <dgm:prSet presAssocID="{07EFD8DD-DBA0-4846-8774-2F0BC79F7845}" presName="Childtext1" presStyleLbl="revTx" presStyleIdx="2" presStyleCnt="3">
        <dgm:presLayoutVars>
          <dgm:chMax val="0"/>
          <dgm:chPref val="0"/>
          <dgm:bulletEnabled val="1"/>
        </dgm:presLayoutVars>
      </dgm:prSet>
      <dgm:spPr/>
    </dgm:pt>
    <dgm:pt modelId="{CB308121-61A1-46D1-9B6D-C84D81146A1A}" type="pres">
      <dgm:prSet presAssocID="{07EFD8DD-DBA0-4846-8774-2F0BC79F7845}" presName="BalanceSpacing" presStyleCnt="0"/>
      <dgm:spPr/>
    </dgm:pt>
    <dgm:pt modelId="{71951AAA-32FE-4057-8527-7B541C0CBA91}" type="pres">
      <dgm:prSet presAssocID="{07EFD8DD-DBA0-4846-8774-2F0BC79F7845}" presName="BalanceSpacing1" presStyleCnt="0"/>
      <dgm:spPr/>
    </dgm:pt>
    <dgm:pt modelId="{F1E2C3E6-509C-4CD6-A608-4DC94CF2FBF7}" type="pres">
      <dgm:prSet presAssocID="{A5E449B4-8EF7-4AD9-9D30-957164F4C21C}" presName="Accent1Text" presStyleLbl="node1" presStyleIdx="5" presStyleCnt="6" custLinFactNeighborY="0"/>
      <dgm:spPr/>
    </dgm:pt>
  </dgm:ptLst>
  <dgm:cxnLst>
    <dgm:cxn modelId="{238F7505-E047-4347-BAB4-21BBC1C2052A}" type="presOf" srcId="{73249406-A150-4EA0-BE6A-5A6ABA0F7303}" destId="{3F3739B2-79C7-4735-9C1C-1ADF18F8949A}" srcOrd="0" destOrd="0" presId="urn:microsoft.com/office/officeart/2008/layout/AlternatingHexagons"/>
    <dgm:cxn modelId="{E4B33A15-1D8B-492B-9509-F1DFBE95F62A}" srcId="{07EFD8DD-DBA0-4846-8774-2F0BC79F7845}" destId="{438B2258-560D-44D1-B5B0-6130E629FD04}" srcOrd="0" destOrd="0" parTransId="{D264AB08-C385-4D25-8653-039F852C265E}" sibTransId="{2C5F22A0-FB23-4119-8CF3-D4AF12BC26D3}"/>
    <dgm:cxn modelId="{937FAF17-E30A-4BC6-9EBF-F619F2656C17}" srcId="{A1019E15-DE5D-41DC-B107-D2D7CFA439B7}" destId="{0C9A8D70-F255-43F9-9A70-44A8E1837DF2}" srcOrd="1" destOrd="0" parTransId="{AF6B6FBF-3858-40D9-B70C-686F8F2D548D}" sibTransId="{A7094FC8-D9AA-40D0-A7B3-C9223CDBFD24}"/>
    <dgm:cxn modelId="{E487201A-2F4B-481E-9A7F-483E3AA3FAF0}" type="presOf" srcId="{A5E449B4-8EF7-4AD9-9D30-957164F4C21C}" destId="{F1E2C3E6-509C-4CD6-A608-4DC94CF2FBF7}" srcOrd="0" destOrd="0" presId="urn:microsoft.com/office/officeart/2008/layout/AlternatingHexagons"/>
    <dgm:cxn modelId="{DDED4228-0F9A-40DF-A22F-4A26E077A138}" type="presOf" srcId="{07EFD8DD-DBA0-4846-8774-2F0BC79F7845}" destId="{38EFEB07-6BA0-49A3-9FE4-38D40A4FE217}" srcOrd="0" destOrd="0" presId="urn:microsoft.com/office/officeart/2008/layout/AlternatingHexagons"/>
    <dgm:cxn modelId="{3F37DE28-965B-44E7-A473-A183AB8D9DE5}" type="presOf" srcId="{32F2C7EC-CF28-4461-88E3-C4B3642237FB}" destId="{647A1C2C-4394-4139-953E-49DFE1FB4C31}" srcOrd="0" destOrd="0" presId="urn:microsoft.com/office/officeart/2008/layout/AlternatingHexagons"/>
    <dgm:cxn modelId="{986C4F34-58B1-44FA-9110-15504F177E81}" type="presOf" srcId="{0C9A8D70-F255-43F9-9A70-44A8E1837DF2}" destId="{968FC2E8-17DC-42E1-9AA3-96519B10941C}" srcOrd="0" destOrd="0" presId="urn:microsoft.com/office/officeart/2008/layout/AlternatingHexagons"/>
    <dgm:cxn modelId="{990AB535-E5A1-482B-A76F-32412F7D79E0}" type="presOf" srcId="{A7094FC8-D9AA-40D0-A7B3-C9223CDBFD24}" destId="{468A61F9-9319-44FF-9DBF-4743F1F7C196}" srcOrd="0" destOrd="0" presId="urn:microsoft.com/office/officeart/2008/layout/AlternatingHexagons"/>
    <dgm:cxn modelId="{1BD49448-FED2-4258-A7B6-69809AB6E695}" type="presOf" srcId="{F77A5F72-92EB-44EE-BD72-354040B6A316}" destId="{8D6B8B13-956A-4848-8E19-58F8F1017434}" srcOrd="0" destOrd="0" presId="urn:microsoft.com/office/officeart/2008/layout/AlternatingHexagons"/>
    <dgm:cxn modelId="{BCED4A6A-178D-454C-90A9-B69657ABFEF7}" srcId="{0C9A8D70-F255-43F9-9A70-44A8E1837DF2}" destId="{F77A5F72-92EB-44EE-BD72-354040B6A316}" srcOrd="0" destOrd="0" parTransId="{6A66B8E6-3F32-45BA-8146-9EB0FA84CFF2}" sibTransId="{2DD28E0B-4707-479A-88C2-D4EDDA7ECCB6}"/>
    <dgm:cxn modelId="{9E69DE7B-85EF-43F8-B669-56DE5924ED0F}" type="presOf" srcId="{A1019E15-DE5D-41DC-B107-D2D7CFA439B7}" destId="{1994CACE-1415-4DAC-A4E9-3A22024FA489}" srcOrd="0" destOrd="0" presId="urn:microsoft.com/office/officeart/2008/layout/AlternatingHexagons"/>
    <dgm:cxn modelId="{DD83AA93-E941-48E6-AB05-B6CE3913AD87}" srcId="{9B278099-3B3A-4C4F-867A-783096CF3C86}" destId="{73249406-A150-4EA0-BE6A-5A6ABA0F7303}" srcOrd="0" destOrd="0" parTransId="{79EB3C17-8A18-401A-9317-65F5934C868C}" sibTransId="{69A9D810-DF52-4F52-A8CD-94F6AC1A7822}"/>
    <dgm:cxn modelId="{50A5F9AE-A461-4096-8D53-E3A08A8C7C30}" type="presOf" srcId="{438B2258-560D-44D1-B5B0-6130E629FD04}" destId="{57D6F5FE-CD3C-47E0-A455-BB218948712D}" srcOrd="0" destOrd="0" presId="urn:microsoft.com/office/officeart/2008/layout/AlternatingHexagons"/>
    <dgm:cxn modelId="{54A299DA-4BE7-40BE-B201-F0C87E3A8182}" srcId="{A1019E15-DE5D-41DC-B107-D2D7CFA439B7}" destId="{07EFD8DD-DBA0-4846-8774-2F0BC79F7845}" srcOrd="2" destOrd="0" parTransId="{FED6313C-B707-4A89-8594-DE7EDAD3F36B}" sibTransId="{A5E449B4-8EF7-4AD9-9D30-957164F4C21C}"/>
    <dgm:cxn modelId="{C666D4E0-D1ED-4375-BB35-962B34BEF573}" type="presOf" srcId="{9B278099-3B3A-4C4F-867A-783096CF3C86}" destId="{4967CEA5-5C4A-4405-B2F7-CD155498B010}" srcOrd="0" destOrd="0" presId="urn:microsoft.com/office/officeart/2008/layout/AlternatingHexagons"/>
    <dgm:cxn modelId="{F51EEEFC-8EE2-4CBF-A03A-2170ED8EFE35}" srcId="{A1019E15-DE5D-41DC-B107-D2D7CFA439B7}" destId="{9B278099-3B3A-4C4F-867A-783096CF3C86}" srcOrd="0" destOrd="0" parTransId="{19C0E471-90D1-47C3-9FBB-F88DEB21644D}" sibTransId="{32F2C7EC-CF28-4461-88E3-C4B3642237FB}"/>
    <dgm:cxn modelId="{DE46A50E-37E5-4280-8F68-2A0905E56E82}" type="presParOf" srcId="{1994CACE-1415-4DAC-A4E9-3A22024FA489}" destId="{4F77BB8A-8CC4-4AD5-BE42-F687C1C65434}" srcOrd="0" destOrd="0" presId="urn:microsoft.com/office/officeart/2008/layout/AlternatingHexagons"/>
    <dgm:cxn modelId="{A01B8E78-8E50-4B6A-A1C3-043262F3ABEE}" type="presParOf" srcId="{4F77BB8A-8CC4-4AD5-BE42-F687C1C65434}" destId="{4967CEA5-5C4A-4405-B2F7-CD155498B010}" srcOrd="0" destOrd="0" presId="urn:microsoft.com/office/officeart/2008/layout/AlternatingHexagons"/>
    <dgm:cxn modelId="{BDA77A0D-98A4-4AE0-84A3-25BA8E8222D8}" type="presParOf" srcId="{4F77BB8A-8CC4-4AD5-BE42-F687C1C65434}" destId="{3F3739B2-79C7-4735-9C1C-1ADF18F8949A}" srcOrd="1" destOrd="0" presId="urn:microsoft.com/office/officeart/2008/layout/AlternatingHexagons"/>
    <dgm:cxn modelId="{7888249C-6A79-4616-891B-7DD7112DD90C}" type="presParOf" srcId="{4F77BB8A-8CC4-4AD5-BE42-F687C1C65434}" destId="{4EC0E0E0-3640-42C6-9DFC-6FF37656844A}" srcOrd="2" destOrd="0" presId="urn:microsoft.com/office/officeart/2008/layout/AlternatingHexagons"/>
    <dgm:cxn modelId="{0B8BEF0E-AF21-4C05-A504-9488E5926598}" type="presParOf" srcId="{4F77BB8A-8CC4-4AD5-BE42-F687C1C65434}" destId="{3DEC60ED-C888-46D3-83B2-B1FBBD803145}" srcOrd="3" destOrd="0" presId="urn:microsoft.com/office/officeart/2008/layout/AlternatingHexagons"/>
    <dgm:cxn modelId="{8E94D43F-3A4B-427A-94BF-80BA2BDAFEDB}" type="presParOf" srcId="{4F77BB8A-8CC4-4AD5-BE42-F687C1C65434}" destId="{647A1C2C-4394-4139-953E-49DFE1FB4C31}" srcOrd="4" destOrd="0" presId="urn:microsoft.com/office/officeart/2008/layout/AlternatingHexagons"/>
    <dgm:cxn modelId="{59A70904-4435-4AD1-AAAA-C473633A3D3B}" type="presParOf" srcId="{1994CACE-1415-4DAC-A4E9-3A22024FA489}" destId="{6455B227-39EE-409A-88AF-E4F472BCC26D}" srcOrd="1" destOrd="0" presId="urn:microsoft.com/office/officeart/2008/layout/AlternatingHexagons"/>
    <dgm:cxn modelId="{86FEC0FE-438B-4BB1-86AF-25C236D39CE1}" type="presParOf" srcId="{1994CACE-1415-4DAC-A4E9-3A22024FA489}" destId="{52F5D524-5745-4627-9E8D-3BB42F11B1F8}" srcOrd="2" destOrd="0" presId="urn:microsoft.com/office/officeart/2008/layout/AlternatingHexagons"/>
    <dgm:cxn modelId="{094F1906-563F-4682-81AD-BF9B31D207DE}" type="presParOf" srcId="{52F5D524-5745-4627-9E8D-3BB42F11B1F8}" destId="{968FC2E8-17DC-42E1-9AA3-96519B10941C}" srcOrd="0" destOrd="0" presId="urn:microsoft.com/office/officeart/2008/layout/AlternatingHexagons"/>
    <dgm:cxn modelId="{87B48B74-1538-4DCE-817A-A4AA9A80EEE2}" type="presParOf" srcId="{52F5D524-5745-4627-9E8D-3BB42F11B1F8}" destId="{8D6B8B13-956A-4848-8E19-58F8F1017434}" srcOrd="1" destOrd="0" presId="urn:microsoft.com/office/officeart/2008/layout/AlternatingHexagons"/>
    <dgm:cxn modelId="{CF963EF5-89B8-473D-9CD3-8A928BA73344}" type="presParOf" srcId="{52F5D524-5745-4627-9E8D-3BB42F11B1F8}" destId="{8271F053-9D4B-460C-BE3C-258C6246E5B1}" srcOrd="2" destOrd="0" presId="urn:microsoft.com/office/officeart/2008/layout/AlternatingHexagons"/>
    <dgm:cxn modelId="{48F16F11-1B5D-4DB6-99B0-734DEA010D89}" type="presParOf" srcId="{52F5D524-5745-4627-9E8D-3BB42F11B1F8}" destId="{8981C1D3-F5D7-4E2F-8A77-EC01348D887B}" srcOrd="3" destOrd="0" presId="urn:microsoft.com/office/officeart/2008/layout/AlternatingHexagons"/>
    <dgm:cxn modelId="{867BA2C4-03BF-4196-B2FC-0141654B44DD}" type="presParOf" srcId="{52F5D524-5745-4627-9E8D-3BB42F11B1F8}" destId="{468A61F9-9319-44FF-9DBF-4743F1F7C196}" srcOrd="4" destOrd="0" presId="urn:microsoft.com/office/officeart/2008/layout/AlternatingHexagons"/>
    <dgm:cxn modelId="{F54FC430-FF2F-4AA6-AC1E-D97C4CFEE494}" type="presParOf" srcId="{1994CACE-1415-4DAC-A4E9-3A22024FA489}" destId="{5B717787-E34C-4CFF-8DFA-41EE7048259B}" srcOrd="3" destOrd="0" presId="urn:microsoft.com/office/officeart/2008/layout/AlternatingHexagons"/>
    <dgm:cxn modelId="{0C8EBDF8-362C-4325-BD68-120CCCEE8A86}" type="presParOf" srcId="{1994CACE-1415-4DAC-A4E9-3A22024FA489}" destId="{61013B2B-01BF-4C80-8F24-866CABE57073}" srcOrd="4" destOrd="0" presId="urn:microsoft.com/office/officeart/2008/layout/AlternatingHexagons"/>
    <dgm:cxn modelId="{4E56CFF5-1FFE-448D-93F1-CCA5E0D78E55}" type="presParOf" srcId="{61013B2B-01BF-4C80-8F24-866CABE57073}" destId="{38EFEB07-6BA0-49A3-9FE4-38D40A4FE217}" srcOrd="0" destOrd="0" presId="urn:microsoft.com/office/officeart/2008/layout/AlternatingHexagons"/>
    <dgm:cxn modelId="{F0E5A3F2-95B4-4EE3-B8E8-31B3672D7D0C}" type="presParOf" srcId="{61013B2B-01BF-4C80-8F24-866CABE57073}" destId="{57D6F5FE-CD3C-47E0-A455-BB218948712D}" srcOrd="1" destOrd="0" presId="urn:microsoft.com/office/officeart/2008/layout/AlternatingHexagons"/>
    <dgm:cxn modelId="{47A8FA94-375A-4830-BC68-5FDA7A9C7E79}" type="presParOf" srcId="{61013B2B-01BF-4C80-8F24-866CABE57073}" destId="{CB308121-61A1-46D1-9B6D-C84D81146A1A}" srcOrd="2" destOrd="0" presId="urn:microsoft.com/office/officeart/2008/layout/AlternatingHexagons"/>
    <dgm:cxn modelId="{B06BD63E-CC4F-4C75-96A0-9017CCB1428E}" type="presParOf" srcId="{61013B2B-01BF-4C80-8F24-866CABE57073}" destId="{71951AAA-32FE-4057-8527-7B541C0CBA91}" srcOrd="3" destOrd="0" presId="urn:microsoft.com/office/officeart/2008/layout/AlternatingHexagons"/>
    <dgm:cxn modelId="{F0BF31B2-678A-4BD7-A1DB-E1EBB75FB076}" type="presParOf" srcId="{61013B2B-01BF-4C80-8F24-866CABE57073}" destId="{F1E2C3E6-509C-4CD6-A608-4DC94CF2FBF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7D96A4-3593-4B1E-B282-3D81EA8057C1}"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E2BB594-03B1-49AF-BBE7-FEE415B3E2EF}">
      <dgm:prSet/>
      <dgm:spPr/>
      <dgm:t>
        <a:bodyPr/>
        <a:lstStyle/>
        <a:p>
          <a:pPr>
            <a:defRPr cap="all"/>
          </a:pPr>
          <a:r>
            <a:rPr lang="en-US" dirty="0">
              <a:solidFill>
                <a:schemeClr val="bg1"/>
              </a:solidFill>
            </a:rPr>
            <a:t>Learn</a:t>
          </a:r>
        </a:p>
      </dgm:t>
    </dgm:pt>
    <dgm:pt modelId="{585768B3-38B3-423A-8E01-328F2DC89A6F}" type="parTrans" cxnId="{68641986-DB37-4B76-83C1-744D1E6E86E6}">
      <dgm:prSet/>
      <dgm:spPr/>
      <dgm:t>
        <a:bodyPr/>
        <a:lstStyle/>
        <a:p>
          <a:endParaRPr lang="en-US"/>
        </a:p>
      </dgm:t>
    </dgm:pt>
    <dgm:pt modelId="{9DF2069F-4164-4704-AE65-CB28B020B1D4}" type="sibTrans" cxnId="{68641986-DB37-4B76-83C1-744D1E6E86E6}">
      <dgm:prSet/>
      <dgm:spPr/>
      <dgm:t>
        <a:bodyPr/>
        <a:lstStyle/>
        <a:p>
          <a:endParaRPr lang="en-US"/>
        </a:p>
      </dgm:t>
    </dgm:pt>
    <dgm:pt modelId="{538268A2-61BF-4596-A562-489721A8E819}">
      <dgm:prSet/>
      <dgm:spPr/>
      <dgm:t>
        <a:bodyPr/>
        <a:lstStyle/>
        <a:p>
          <a:pPr>
            <a:defRPr cap="all"/>
          </a:pPr>
          <a:r>
            <a:rPr lang="en-US" dirty="0">
              <a:solidFill>
                <a:schemeClr val="bg1"/>
              </a:solidFill>
            </a:rPr>
            <a:t>educate</a:t>
          </a:r>
        </a:p>
      </dgm:t>
    </dgm:pt>
    <dgm:pt modelId="{15D44D70-3ADA-440E-BC4D-55933E4BBDDA}" type="parTrans" cxnId="{372ABC6D-C727-4B48-8D61-F6DA27037835}">
      <dgm:prSet/>
      <dgm:spPr/>
      <dgm:t>
        <a:bodyPr/>
        <a:lstStyle/>
        <a:p>
          <a:endParaRPr lang="en-US"/>
        </a:p>
      </dgm:t>
    </dgm:pt>
    <dgm:pt modelId="{524B339C-ADCA-4E1B-B830-D56BD8A7FF09}" type="sibTrans" cxnId="{372ABC6D-C727-4B48-8D61-F6DA27037835}">
      <dgm:prSet/>
      <dgm:spPr/>
      <dgm:t>
        <a:bodyPr/>
        <a:lstStyle/>
        <a:p>
          <a:endParaRPr lang="en-US"/>
        </a:p>
      </dgm:t>
    </dgm:pt>
    <dgm:pt modelId="{641DC03A-850D-4585-A0D8-C36C5F5567BF}">
      <dgm:prSet/>
      <dgm:spPr/>
      <dgm:t>
        <a:bodyPr/>
        <a:lstStyle/>
        <a:p>
          <a:pPr>
            <a:defRPr cap="all"/>
          </a:pPr>
          <a:r>
            <a:rPr lang="en-US" dirty="0">
              <a:solidFill>
                <a:schemeClr val="bg1"/>
              </a:solidFill>
            </a:rPr>
            <a:t>advocate</a:t>
          </a:r>
        </a:p>
      </dgm:t>
    </dgm:pt>
    <dgm:pt modelId="{D0083DC3-5244-4966-85F1-4A7D826B19A3}" type="parTrans" cxnId="{4853D098-D466-49C8-9D8C-96614A65CC77}">
      <dgm:prSet/>
      <dgm:spPr/>
      <dgm:t>
        <a:bodyPr/>
        <a:lstStyle/>
        <a:p>
          <a:endParaRPr lang="en-US"/>
        </a:p>
      </dgm:t>
    </dgm:pt>
    <dgm:pt modelId="{45A070E6-A802-46D5-B06B-729E9F8986DE}" type="sibTrans" cxnId="{4853D098-D466-49C8-9D8C-96614A65CC77}">
      <dgm:prSet/>
      <dgm:spPr/>
      <dgm:t>
        <a:bodyPr/>
        <a:lstStyle/>
        <a:p>
          <a:endParaRPr lang="en-US"/>
        </a:p>
      </dgm:t>
    </dgm:pt>
    <dgm:pt modelId="{735D1325-A3C9-414D-9497-05312493F056}">
      <dgm:prSet/>
      <dgm:spPr/>
      <dgm:t>
        <a:bodyPr/>
        <a:lstStyle/>
        <a:p>
          <a:pPr>
            <a:defRPr cap="all"/>
          </a:pPr>
          <a:r>
            <a:rPr lang="en-US" dirty="0">
              <a:solidFill>
                <a:schemeClr val="bg1"/>
              </a:solidFill>
            </a:rPr>
            <a:t>elevate</a:t>
          </a:r>
        </a:p>
      </dgm:t>
    </dgm:pt>
    <dgm:pt modelId="{CB65351A-F6E8-4BC8-9B1A-6E788586AFFD}" type="parTrans" cxnId="{14CFF640-D006-4C01-9CF4-E0936E9CBA41}">
      <dgm:prSet/>
      <dgm:spPr/>
      <dgm:t>
        <a:bodyPr/>
        <a:lstStyle/>
        <a:p>
          <a:endParaRPr lang="en-US"/>
        </a:p>
      </dgm:t>
    </dgm:pt>
    <dgm:pt modelId="{DA5B0D24-21D3-4356-B2C4-9738C421AE9E}" type="sibTrans" cxnId="{14CFF640-D006-4C01-9CF4-E0936E9CBA41}">
      <dgm:prSet/>
      <dgm:spPr/>
      <dgm:t>
        <a:bodyPr/>
        <a:lstStyle/>
        <a:p>
          <a:endParaRPr lang="en-US"/>
        </a:p>
      </dgm:t>
    </dgm:pt>
    <dgm:pt modelId="{F6616ED0-8D8D-4F4C-855E-1294F20B379D}" type="pres">
      <dgm:prSet presAssocID="{877D96A4-3593-4B1E-B282-3D81EA8057C1}" presName="root" presStyleCnt="0">
        <dgm:presLayoutVars>
          <dgm:dir/>
          <dgm:resizeHandles val="exact"/>
        </dgm:presLayoutVars>
      </dgm:prSet>
      <dgm:spPr/>
    </dgm:pt>
    <dgm:pt modelId="{B28A35C1-F14F-49AC-9F4E-C2DCCF4927EB}" type="pres">
      <dgm:prSet presAssocID="{DE2BB594-03B1-49AF-BBE7-FEE415B3E2EF}" presName="compNode" presStyleCnt="0"/>
      <dgm:spPr/>
    </dgm:pt>
    <dgm:pt modelId="{3FCCD63C-5EA7-4120-9DB4-764F1A3C045F}" type="pres">
      <dgm:prSet presAssocID="{DE2BB594-03B1-49AF-BBE7-FEE415B3E2EF}" presName="iconBgRect" presStyleLbl="bgShp" presStyleIdx="0" presStyleCnt="4"/>
      <dgm:spPr/>
    </dgm:pt>
    <dgm:pt modelId="{3F5197C7-6079-4834-861C-79AE6E286D66}" type="pres">
      <dgm:prSet presAssocID="{DE2BB594-03B1-49AF-BBE7-FEE415B3E2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7C6B5DFB-AEFE-4BE8-9F53-8AD1D8463A20}" type="pres">
      <dgm:prSet presAssocID="{DE2BB594-03B1-49AF-BBE7-FEE415B3E2EF}" presName="spaceRect" presStyleCnt="0"/>
      <dgm:spPr/>
    </dgm:pt>
    <dgm:pt modelId="{ECD88D88-9C91-4FE1-A3EF-2671CBEC1AC8}" type="pres">
      <dgm:prSet presAssocID="{DE2BB594-03B1-49AF-BBE7-FEE415B3E2EF}" presName="textRect" presStyleLbl="revTx" presStyleIdx="0" presStyleCnt="4">
        <dgm:presLayoutVars>
          <dgm:chMax val="1"/>
          <dgm:chPref val="1"/>
        </dgm:presLayoutVars>
      </dgm:prSet>
      <dgm:spPr/>
    </dgm:pt>
    <dgm:pt modelId="{91F352DE-77E8-445D-9ABD-7754905C9D72}" type="pres">
      <dgm:prSet presAssocID="{9DF2069F-4164-4704-AE65-CB28B020B1D4}" presName="sibTrans" presStyleCnt="0"/>
      <dgm:spPr/>
    </dgm:pt>
    <dgm:pt modelId="{903776BC-599C-41BA-9F72-223006397A5C}" type="pres">
      <dgm:prSet presAssocID="{538268A2-61BF-4596-A562-489721A8E819}" presName="compNode" presStyleCnt="0"/>
      <dgm:spPr/>
    </dgm:pt>
    <dgm:pt modelId="{A55E44A4-DA84-4CF4-8F74-BAD17D04C209}" type="pres">
      <dgm:prSet presAssocID="{538268A2-61BF-4596-A562-489721A8E819}" presName="iconBgRect" presStyleLbl="bgShp" presStyleIdx="1" presStyleCnt="4"/>
      <dgm:spPr/>
    </dgm:pt>
    <dgm:pt modelId="{D15D7277-823C-411C-90AF-E2AAB7F577BD}" type="pres">
      <dgm:prSet presAssocID="{538268A2-61BF-4596-A562-489721A8E8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6B6D2115-3B90-4BC7-8CF7-FF4DC36141BC}" type="pres">
      <dgm:prSet presAssocID="{538268A2-61BF-4596-A562-489721A8E819}" presName="spaceRect" presStyleCnt="0"/>
      <dgm:spPr/>
    </dgm:pt>
    <dgm:pt modelId="{DA277BC6-7C27-4794-8E38-E4D2FB3813CE}" type="pres">
      <dgm:prSet presAssocID="{538268A2-61BF-4596-A562-489721A8E819}" presName="textRect" presStyleLbl="revTx" presStyleIdx="1" presStyleCnt="4">
        <dgm:presLayoutVars>
          <dgm:chMax val="1"/>
          <dgm:chPref val="1"/>
        </dgm:presLayoutVars>
      </dgm:prSet>
      <dgm:spPr/>
    </dgm:pt>
    <dgm:pt modelId="{9DCBF734-B551-4C2A-802B-B900ABBC557D}" type="pres">
      <dgm:prSet presAssocID="{524B339C-ADCA-4E1B-B830-D56BD8A7FF09}" presName="sibTrans" presStyleCnt="0"/>
      <dgm:spPr/>
    </dgm:pt>
    <dgm:pt modelId="{30ED8F6D-6FEE-496C-AA37-3947CD4260BE}" type="pres">
      <dgm:prSet presAssocID="{641DC03A-850D-4585-A0D8-C36C5F5567BF}" presName="compNode" presStyleCnt="0"/>
      <dgm:spPr/>
    </dgm:pt>
    <dgm:pt modelId="{1033CC34-C08C-4100-B853-9104E8F0A281}" type="pres">
      <dgm:prSet presAssocID="{641DC03A-850D-4585-A0D8-C36C5F5567BF}" presName="iconBgRect" presStyleLbl="bgShp" presStyleIdx="2" presStyleCnt="4"/>
      <dgm:spPr/>
    </dgm:pt>
    <dgm:pt modelId="{372D21CB-7B07-4ABA-AAF6-C865A838BD83}" type="pres">
      <dgm:prSet presAssocID="{641DC03A-850D-4585-A0D8-C36C5F5567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D502ECA6-B532-4435-9319-78F7C2D044E0}" type="pres">
      <dgm:prSet presAssocID="{641DC03A-850D-4585-A0D8-C36C5F5567BF}" presName="spaceRect" presStyleCnt="0"/>
      <dgm:spPr/>
    </dgm:pt>
    <dgm:pt modelId="{3A8B6DE5-42F5-42C3-9217-64F292E19615}" type="pres">
      <dgm:prSet presAssocID="{641DC03A-850D-4585-A0D8-C36C5F5567BF}" presName="textRect" presStyleLbl="revTx" presStyleIdx="2" presStyleCnt="4">
        <dgm:presLayoutVars>
          <dgm:chMax val="1"/>
          <dgm:chPref val="1"/>
        </dgm:presLayoutVars>
      </dgm:prSet>
      <dgm:spPr/>
    </dgm:pt>
    <dgm:pt modelId="{C8BE3863-1390-432B-A257-A27E5E7E510A}" type="pres">
      <dgm:prSet presAssocID="{45A070E6-A802-46D5-B06B-729E9F8986DE}" presName="sibTrans" presStyleCnt="0"/>
      <dgm:spPr/>
    </dgm:pt>
    <dgm:pt modelId="{00D5673B-84CC-4E92-A4A0-63770A706A35}" type="pres">
      <dgm:prSet presAssocID="{735D1325-A3C9-414D-9497-05312493F056}" presName="compNode" presStyleCnt="0"/>
      <dgm:spPr/>
    </dgm:pt>
    <dgm:pt modelId="{F5E48DC3-0979-4687-80C9-AD95E7FEA0F8}" type="pres">
      <dgm:prSet presAssocID="{735D1325-A3C9-414D-9497-05312493F056}" presName="iconBgRect" presStyleLbl="bgShp" presStyleIdx="3" presStyleCnt="4"/>
      <dgm:spPr/>
    </dgm:pt>
    <dgm:pt modelId="{B109ED48-3768-482B-B18C-9C91A9A54846}" type="pres">
      <dgm:prSet presAssocID="{735D1325-A3C9-414D-9497-05312493F0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B5120D29-A702-48A8-8BBA-3C570BFB9CAA}" type="pres">
      <dgm:prSet presAssocID="{735D1325-A3C9-414D-9497-05312493F056}" presName="spaceRect" presStyleCnt="0"/>
      <dgm:spPr/>
    </dgm:pt>
    <dgm:pt modelId="{1F6E32BC-B77E-4B78-9413-BB9E38BF6E1A}" type="pres">
      <dgm:prSet presAssocID="{735D1325-A3C9-414D-9497-05312493F056}" presName="textRect" presStyleLbl="revTx" presStyleIdx="3" presStyleCnt="4">
        <dgm:presLayoutVars>
          <dgm:chMax val="1"/>
          <dgm:chPref val="1"/>
        </dgm:presLayoutVars>
      </dgm:prSet>
      <dgm:spPr/>
    </dgm:pt>
  </dgm:ptLst>
  <dgm:cxnLst>
    <dgm:cxn modelId="{5DFD4405-962B-49AB-BF4E-ED47F90C0FA9}" type="presOf" srcId="{641DC03A-850D-4585-A0D8-C36C5F5567BF}" destId="{3A8B6DE5-42F5-42C3-9217-64F292E19615}" srcOrd="0" destOrd="0" presId="urn:microsoft.com/office/officeart/2018/5/layout/IconCircleLabelList"/>
    <dgm:cxn modelId="{263E8133-5B49-4276-80EE-28C70E19CEBB}" type="presOf" srcId="{DE2BB594-03B1-49AF-BBE7-FEE415B3E2EF}" destId="{ECD88D88-9C91-4FE1-A3EF-2671CBEC1AC8}" srcOrd="0" destOrd="0" presId="urn:microsoft.com/office/officeart/2018/5/layout/IconCircleLabelList"/>
    <dgm:cxn modelId="{14CFF640-D006-4C01-9CF4-E0936E9CBA41}" srcId="{877D96A4-3593-4B1E-B282-3D81EA8057C1}" destId="{735D1325-A3C9-414D-9497-05312493F056}" srcOrd="3" destOrd="0" parTransId="{CB65351A-F6E8-4BC8-9B1A-6E788586AFFD}" sibTransId="{DA5B0D24-21D3-4356-B2C4-9738C421AE9E}"/>
    <dgm:cxn modelId="{372ABC6D-C727-4B48-8D61-F6DA27037835}" srcId="{877D96A4-3593-4B1E-B282-3D81EA8057C1}" destId="{538268A2-61BF-4596-A562-489721A8E819}" srcOrd="1" destOrd="0" parTransId="{15D44D70-3ADA-440E-BC4D-55933E4BBDDA}" sibTransId="{524B339C-ADCA-4E1B-B830-D56BD8A7FF09}"/>
    <dgm:cxn modelId="{9F83AB7F-4202-4A0F-837A-E2B683FD3E27}" type="presOf" srcId="{538268A2-61BF-4596-A562-489721A8E819}" destId="{DA277BC6-7C27-4794-8E38-E4D2FB3813CE}" srcOrd="0" destOrd="0" presId="urn:microsoft.com/office/officeart/2018/5/layout/IconCircleLabelList"/>
    <dgm:cxn modelId="{68641986-DB37-4B76-83C1-744D1E6E86E6}" srcId="{877D96A4-3593-4B1E-B282-3D81EA8057C1}" destId="{DE2BB594-03B1-49AF-BBE7-FEE415B3E2EF}" srcOrd="0" destOrd="0" parTransId="{585768B3-38B3-423A-8E01-328F2DC89A6F}" sibTransId="{9DF2069F-4164-4704-AE65-CB28B020B1D4}"/>
    <dgm:cxn modelId="{F7A14F88-D074-49C4-A4F9-51C2038ECB6C}" type="presOf" srcId="{735D1325-A3C9-414D-9497-05312493F056}" destId="{1F6E32BC-B77E-4B78-9413-BB9E38BF6E1A}" srcOrd="0" destOrd="0" presId="urn:microsoft.com/office/officeart/2018/5/layout/IconCircleLabelList"/>
    <dgm:cxn modelId="{E2576D89-735F-4480-8269-F672E45A535F}" type="presOf" srcId="{877D96A4-3593-4B1E-B282-3D81EA8057C1}" destId="{F6616ED0-8D8D-4F4C-855E-1294F20B379D}" srcOrd="0" destOrd="0" presId="urn:microsoft.com/office/officeart/2018/5/layout/IconCircleLabelList"/>
    <dgm:cxn modelId="{4853D098-D466-49C8-9D8C-96614A65CC77}" srcId="{877D96A4-3593-4B1E-B282-3D81EA8057C1}" destId="{641DC03A-850D-4585-A0D8-C36C5F5567BF}" srcOrd="2" destOrd="0" parTransId="{D0083DC3-5244-4966-85F1-4A7D826B19A3}" sibTransId="{45A070E6-A802-46D5-B06B-729E9F8986DE}"/>
    <dgm:cxn modelId="{AEE4A8F0-E4DE-4503-8C2E-38C5795A5296}" type="presParOf" srcId="{F6616ED0-8D8D-4F4C-855E-1294F20B379D}" destId="{B28A35C1-F14F-49AC-9F4E-C2DCCF4927EB}" srcOrd="0" destOrd="0" presId="urn:microsoft.com/office/officeart/2018/5/layout/IconCircleLabelList"/>
    <dgm:cxn modelId="{12FA84C0-9B3E-44BA-889C-2B357304F57E}" type="presParOf" srcId="{B28A35C1-F14F-49AC-9F4E-C2DCCF4927EB}" destId="{3FCCD63C-5EA7-4120-9DB4-764F1A3C045F}" srcOrd="0" destOrd="0" presId="urn:microsoft.com/office/officeart/2018/5/layout/IconCircleLabelList"/>
    <dgm:cxn modelId="{32CFE598-BBD9-4D77-9C87-0ED19DFEC8F1}" type="presParOf" srcId="{B28A35C1-F14F-49AC-9F4E-C2DCCF4927EB}" destId="{3F5197C7-6079-4834-861C-79AE6E286D66}" srcOrd="1" destOrd="0" presId="urn:microsoft.com/office/officeart/2018/5/layout/IconCircleLabelList"/>
    <dgm:cxn modelId="{B611FBCB-DF6B-4845-AF74-24F851553702}" type="presParOf" srcId="{B28A35C1-F14F-49AC-9F4E-C2DCCF4927EB}" destId="{7C6B5DFB-AEFE-4BE8-9F53-8AD1D8463A20}" srcOrd="2" destOrd="0" presId="urn:microsoft.com/office/officeart/2018/5/layout/IconCircleLabelList"/>
    <dgm:cxn modelId="{68DF678A-898D-4418-BC3A-A0502A7663BA}" type="presParOf" srcId="{B28A35C1-F14F-49AC-9F4E-C2DCCF4927EB}" destId="{ECD88D88-9C91-4FE1-A3EF-2671CBEC1AC8}" srcOrd="3" destOrd="0" presId="urn:microsoft.com/office/officeart/2018/5/layout/IconCircleLabelList"/>
    <dgm:cxn modelId="{4DBD7BC4-9538-4C5F-A7F4-301D8871117A}" type="presParOf" srcId="{F6616ED0-8D8D-4F4C-855E-1294F20B379D}" destId="{91F352DE-77E8-445D-9ABD-7754905C9D72}" srcOrd="1" destOrd="0" presId="urn:microsoft.com/office/officeart/2018/5/layout/IconCircleLabelList"/>
    <dgm:cxn modelId="{5ABB2865-EC8D-467B-8B76-07AECBF20CBC}" type="presParOf" srcId="{F6616ED0-8D8D-4F4C-855E-1294F20B379D}" destId="{903776BC-599C-41BA-9F72-223006397A5C}" srcOrd="2" destOrd="0" presId="urn:microsoft.com/office/officeart/2018/5/layout/IconCircleLabelList"/>
    <dgm:cxn modelId="{4908DAE3-0910-408B-84DD-EB5F7DCCCE3A}" type="presParOf" srcId="{903776BC-599C-41BA-9F72-223006397A5C}" destId="{A55E44A4-DA84-4CF4-8F74-BAD17D04C209}" srcOrd="0" destOrd="0" presId="urn:microsoft.com/office/officeart/2018/5/layout/IconCircleLabelList"/>
    <dgm:cxn modelId="{0D126E8C-DF25-4A35-93FD-F1854734FD95}" type="presParOf" srcId="{903776BC-599C-41BA-9F72-223006397A5C}" destId="{D15D7277-823C-411C-90AF-E2AAB7F577BD}" srcOrd="1" destOrd="0" presId="urn:microsoft.com/office/officeart/2018/5/layout/IconCircleLabelList"/>
    <dgm:cxn modelId="{CC5BCA6C-601D-47E2-B0B5-E2510D314A9A}" type="presParOf" srcId="{903776BC-599C-41BA-9F72-223006397A5C}" destId="{6B6D2115-3B90-4BC7-8CF7-FF4DC36141BC}" srcOrd="2" destOrd="0" presId="urn:microsoft.com/office/officeart/2018/5/layout/IconCircleLabelList"/>
    <dgm:cxn modelId="{FD46D8E0-C12A-4B60-835F-C122ECDBCCEE}" type="presParOf" srcId="{903776BC-599C-41BA-9F72-223006397A5C}" destId="{DA277BC6-7C27-4794-8E38-E4D2FB3813CE}" srcOrd="3" destOrd="0" presId="urn:microsoft.com/office/officeart/2018/5/layout/IconCircleLabelList"/>
    <dgm:cxn modelId="{F94AEB9C-F832-491F-85DB-6167FF4AED9E}" type="presParOf" srcId="{F6616ED0-8D8D-4F4C-855E-1294F20B379D}" destId="{9DCBF734-B551-4C2A-802B-B900ABBC557D}" srcOrd="3" destOrd="0" presId="urn:microsoft.com/office/officeart/2018/5/layout/IconCircleLabelList"/>
    <dgm:cxn modelId="{3744F20C-9737-4642-9221-F83AE8FEC4BA}" type="presParOf" srcId="{F6616ED0-8D8D-4F4C-855E-1294F20B379D}" destId="{30ED8F6D-6FEE-496C-AA37-3947CD4260BE}" srcOrd="4" destOrd="0" presId="urn:microsoft.com/office/officeart/2018/5/layout/IconCircleLabelList"/>
    <dgm:cxn modelId="{38AE99A1-9F26-4D32-B51D-455D3082BD42}" type="presParOf" srcId="{30ED8F6D-6FEE-496C-AA37-3947CD4260BE}" destId="{1033CC34-C08C-4100-B853-9104E8F0A281}" srcOrd="0" destOrd="0" presId="urn:microsoft.com/office/officeart/2018/5/layout/IconCircleLabelList"/>
    <dgm:cxn modelId="{28C13645-1A41-46B8-8006-364E28545E7A}" type="presParOf" srcId="{30ED8F6D-6FEE-496C-AA37-3947CD4260BE}" destId="{372D21CB-7B07-4ABA-AAF6-C865A838BD83}" srcOrd="1" destOrd="0" presId="urn:microsoft.com/office/officeart/2018/5/layout/IconCircleLabelList"/>
    <dgm:cxn modelId="{DB78EC2B-6673-457D-87C2-272349663332}" type="presParOf" srcId="{30ED8F6D-6FEE-496C-AA37-3947CD4260BE}" destId="{D502ECA6-B532-4435-9319-78F7C2D044E0}" srcOrd="2" destOrd="0" presId="urn:microsoft.com/office/officeart/2018/5/layout/IconCircleLabelList"/>
    <dgm:cxn modelId="{1AC0A009-E16C-4D12-A916-D28430E4BF9D}" type="presParOf" srcId="{30ED8F6D-6FEE-496C-AA37-3947CD4260BE}" destId="{3A8B6DE5-42F5-42C3-9217-64F292E19615}" srcOrd="3" destOrd="0" presId="urn:microsoft.com/office/officeart/2018/5/layout/IconCircleLabelList"/>
    <dgm:cxn modelId="{705D6063-FEC3-4ED8-A447-9B1B2577D217}" type="presParOf" srcId="{F6616ED0-8D8D-4F4C-855E-1294F20B379D}" destId="{C8BE3863-1390-432B-A257-A27E5E7E510A}" srcOrd="5" destOrd="0" presId="urn:microsoft.com/office/officeart/2018/5/layout/IconCircleLabelList"/>
    <dgm:cxn modelId="{0257326C-2665-4DB2-A3B8-805C73838CFE}" type="presParOf" srcId="{F6616ED0-8D8D-4F4C-855E-1294F20B379D}" destId="{00D5673B-84CC-4E92-A4A0-63770A706A35}" srcOrd="6" destOrd="0" presId="urn:microsoft.com/office/officeart/2018/5/layout/IconCircleLabelList"/>
    <dgm:cxn modelId="{BAADD38B-2C68-48F8-BB34-4BAB36683173}" type="presParOf" srcId="{00D5673B-84CC-4E92-A4A0-63770A706A35}" destId="{F5E48DC3-0979-4687-80C9-AD95E7FEA0F8}" srcOrd="0" destOrd="0" presId="urn:microsoft.com/office/officeart/2018/5/layout/IconCircleLabelList"/>
    <dgm:cxn modelId="{F66273BB-A4B7-4945-BA7C-17F8195DE26A}" type="presParOf" srcId="{00D5673B-84CC-4E92-A4A0-63770A706A35}" destId="{B109ED48-3768-482B-B18C-9C91A9A54846}" srcOrd="1" destOrd="0" presId="urn:microsoft.com/office/officeart/2018/5/layout/IconCircleLabelList"/>
    <dgm:cxn modelId="{597ED600-AFA7-4776-97D2-7C5A402B3FFC}" type="presParOf" srcId="{00D5673B-84CC-4E92-A4A0-63770A706A35}" destId="{B5120D29-A702-48A8-8BBA-3C570BFB9CAA}" srcOrd="2" destOrd="0" presId="urn:microsoft.com/office/officeart/2018/5/layout/IconCircleLabelList"/>
    <dgm:cxn modelId="{EC2F1033-B7DE-4E02-99C7-0F68D6C1D89A}" type="presParOf" srcId="{00D5673B-84CC-4E92-A4A0-63770A706A35}" destId="{1F6E32BC-B77E-4B78-9413-BB9E38BF6E1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38C06-980D-40DE-99EE-07B64A2958EA}">
      <dsp:nvSpPr>
        <dsp:cNvPr id="0" name=""/>
        <dsp:cNvSpPr/>
      </dsp:nvSpPr>
      <dsp:spPr>
        <a:xfrm>
          <a:off x="1872826" y="220133"/>
          <a:ext cx="4368800" cy="15172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160D9-4333-404C-A5D6-F41E1A653C7E}">
      <dsp:nvSpPr>
        <dsp:cNvPr id="0" name=""/>
        <dsp:cNvSpPr/>
      </dsp:nvSpPr>
      <dsp:spPr>
        <a:xfrm>
          <a:off x="3640666" y="3935306"/>
          <a:ext cx="846666" cy="5418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46353-9B63-46E0-B971-7D2889E6516D}">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bg1"/>
              </a:solidFill>
            </a:rPr>
            <a:t>Strategies to Act</a:t>
          </a:r>
        </a:p>
      </dsp:txBody>
      <dsp:txXfrm>
        <a:off x="2031999" y="4368800"/>
        <a:ext cx="4064000" cy="1016000"/>
      </dsp:txXfrm>
    </dsp:sp>
    <dsp:sp modelId="{CA73D0AD-F8E9-4E85-B082-98DD8D363EE7}">
      <dsp:nvSpPr>
        <dsp:cNvPr id="0" name=""/>
        <dsp:cNvSpPr/>
      </dsp:nvSpPr>
      <dsp:spPr>
        <a:xfrm>
          <a:off x="3470195" y="2104794"/>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Best Practices</a:t>
          </a:r>
        </a:p>
      </dsp:txBody>
      <dsp:txXfrm>
        <a:off x="3693380" y="2327979"/>
        <a:ext cx="1077630" cy="1077630"/>
      </dsp:txXfrm>
    </dsp:sp>
    <dsp:sp modelId="{CC4C0DCE-3541-4F91-BB13-A6CA03E2AD1B}">
      <dsp:nvSpPr>
        <dsp:cNvPr id="0" name=""/>
        <dsp:cNvSpPr/>
      </dsp:nvSpPr>
      <dsp:spPr>
        <a:xfrm>
          <a:off x="2370666" y="711200"/>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Resources </a:t>
          </a:r>
        </a:p>
      </dsp:txBody>
      <dsp:txXfrm>
        <a:off x="2593851" y="934385"/>
        <a:ext cx="1077630" cy="1077630"/>
      </dsp:txXfrm>
    </dsp:sp>
    <dsp:sp modelId="{7A389BE6-639B-4830-8379-73A462D53658}">
      <dsp:nvSpPr>
        <dsp:cNvPr id="0" name=""/>
        <dsp:cNvSpPr/>
      </dsp:nvSpPr>
      <dsp:spPr>
        <a:xfrm>
          <a:off x="3928533" y="342730"/>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Chat &amp; Unanswered Questions </a:t>
          </a:r>
        </a:p>
      </dsp:txBody>
      <dsp:txXfrm>
        <a:off x="4151718" y="565915"/>
        <a:ext cx="1077630" cy="1077630"/>
      </dsp:txXfrm>
    </dsp:sp>
    <dsp:sp modelId="{57F27650-4F7F-4A56-985D-F2355E304B06}">
      <dsp:nvSpPr>
        <dsp:cNvPr id="0" name=""/>
        <dsp:cNvSpPr/>
      </dsp:nvSpPr>
      <dsp:spPr>
        <a:xfrm>
          <a:off x="1693333" y="27380"/>
          <a:ext cx="4741333" cy="379306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7CEA5-5C4A-4405-B2F7-CD155498B010}">
      <dsp:nvSpPr>
        <dsp:cNvPr id="0" name=""/>
        <dsp:cNvSpPr/>
      </dsp:nvSpPr>
      <dsp:spPr>
        <a:xfrm rot="5400000">
          <a:off x="3431838" y="128122"/>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Empathy &amp; Understanding</a:t>
          </a:r>
        </a:p>
      </dsp:txBody>
      <dsp:txXfrm rot="-5400000">
        <a:off x="3819600" y="303726"/>
        <a:ext cx="1157729" cy="1330724"/>
      </dsp:txXfrm>
    </dsp:sp>
    <dsp:sp modelId="{3F3739B2-79C7-4735-9C1C-1ADF18F8949A}">
      <dsp:nvSpPr>
        <dsp:cNvPr id="0" name=""/>
        <dsp:cNvSpPr/>
      </dsp:nvSpPr>
      <dsp:spPr>
        <a:xfrm>
          <a:off x="5290469" y="389112"/>
          <a:ext cx="2157512" cy="11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5290469" y="389112"/>
        <a:ext cx="2157512" cy="1159952"/>
      </dsp:txXfrm>
    </dsp:sp>
    <dsp:sp modelId="{647A1C2C-4394-4139-953E-49DFE1FB4C31}">
      <dsp:nvSpPr>
        <dsp:cNvPr id="0" name=""/>
        <dsp:cNvSpPr/>
      </dsp:nvSpPr>
      <dsp:spPr>
        <a:xfrm rot="5400000">
          <a:off x="1615335" y="144555"/>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Humanizing Mental Health Issues</a:t>
          </a:r>
        </a:p>
      </dsp:txBody>
      <dsp:txXfrm rot="-5400000">
        <a:off x="2003097" y="320159"/>
        <a:ext cx="1157729" cy="1330724"/>
      </dsp:txXfrm>
    </dsp:sp>
    <dsp:sp modelId="{968FC2E8-17DC-42E1-9AA3-96519B10941C}">
      <dsp:nvSpPr>
        <dsp:cNvPr id="0" name=""/>
        <dsp:cNvSpPr/>
      </dsp:nvSpPr>
      <dsp:spPr>
        <a:xfrm rot="5400000">
          <a:off x="2520115" y="1769069"/>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chemeClr val="tx1"/>
              </a:solidFill>
            </a:rPr>
            <a:t>Reduces Stigma</a:t>
          </a:r>
        </a:p>
      </dsp:txBody>
      <dsp:txXfrm rot="-5400000">
        <a:off x="2907877" y="1944673"/>
        <a:ext cx="1157729" cy="1330724"/>
      </dsp:txXfrm>
    </dsp:sp>
    <dsp:sp modelId="{8D6B8B13-956A-4848-8E19-58F8F1017434}">
      <dsp:nvSpPr>
        <dsp:cNvPr id="0" name=""/>
        <dsp:cNvSpPr/>
      </dsp:nvSpPr>
      <dsp:spPr>
        <a:xfrm>
          <a:off x="488265" y="2030058"/>
          <a:ext cx="2087914" cy="11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488265" y="2030058"/>
        <a:ext cx="2087914" cy="1159952"/>
      </dsp:txXfrm>
    </dsp:sp>
    <dsp:sp modelId="{468A61F9-9319-44FF-9DBF-4743F1F7C196}">
      <dsp:nvSpPr>
        <dsp:cNvPr id="0" name=""/>
        <dsp:cNvSpPr/>
      </dsp:nvSpPr>
      <dsp:spPr>
        <a:xfrm rot="5400000">
          <a:off x="4336601" y="1769069"/>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Breaking the Silence</a:t>
          </a:r>
        </a:p>
      </dsp:txBody>
      <dsp:txXfrm rot="-5400000">
        <a:off x="4724363" y="1944673"/>
        <a:ext cx="1157729" cy="1330724"/>
      </dsp:txXfrm>
    </dsp:sp>
    <dsp:sp modelId="{38EFEB07-6BA0-49A3-9FE4-38D40A4FE217}">
      <dsp:nvSpPr>
        <dsp:cNvPr id="0" name=""/>
        <dsp:cNvSpPr/>
      </dsp:nvSpPr>
      <dsp:spPr>
        <a:xfrm rot="5400000">
          <a:off x="3431838" y="3410015"/>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Promote Early Intervention</a:t>
          </a:r>
        </a:p>
      </dsp:txBody>
      <dsp:txXfrm rot="-5400000">
        <a:off x="3819600" y="3585619"/>
        <a:ext cx="1157729" cy="1330724"/>
      </dsp:txXfrm>
    </dsp:sp>
    <dsp:sp modelId="{57D6F5FE-CD3C-47E0-A455-BB218948712D}">
      <dsp:nvSpPr>
        <dsp:cNvPr id="0" name=""/>
        <dsp:cNvSpPr/>
      </dsp:nvSpPr>
      <dsp:spPr>
        <a:xfrm>
          <a:off x="5290469" y="3671005"/>
          <a:ext cx="2157512" cy="11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290469" y="3671005"/>
        <a:ext cx="2157512" cy="1159952"/>
      </dsp:txXfrm>
    </dsp:sp>
    <dsp:sp modelId="{F1E2C3E6-509C-4CD6-A608-4DC94CF2FBF7}">
      <dsp:nvSpPr>
        <dsp:cNvPr id="0" name=""/>
        <dsp:cNvSpPr/>
      </dsp:nvSpPr>
      <dsp:spPr>
        <a:xfrm rot="5400000">
          <a:off x="1615352" y="3410015"/>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Encourage Dialogue/Demonstrate Support</a:t>
          </a:r>
        </a:p>
      </dsp:txBody>
      <dsp:txXfrm rot="-5400000">
        <a:off x="2003114" y="3585619"/>
        <a:ext cx="1157729" cy="1330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A0BB6-A940-49A5-A0D4-5EA1939CA56B}">
      <dsp:nvSpPr>
        <dsp:cNvPr id="0" name=""/>
        <dsp:cNvSpPr/>
      </dsp:nvSpPr>
      <dsp:spPr>
        <a:xfrm>
          <a:off x="2744205" y="-79109"/>
          <a:ext cx="5353785" cy="5353785"/>
        </a:xfrm>
        <a:prstGeom prst="circularArrow">
          <a:avLst>
            <a:gd name="adj1" fmla="val 5544"/>
            <a:gd name="adj2" fmla="val 330680"/>
            <a:gd name="adj3" fmla="val 14922351"/>
            <a:gd name="adj4" fmla="val 1672061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78BB6-EA27-4285-8C37-822EB30E70D3}">
      <dsp:nvSpPr>
        <dsp:cNvPr id="0" name=""/>
        <dsp:cNvSpPr/>
      </dsp:nvSpPr>
      <dsp:spPr>
        <a:xfrm>
          <a:off x="4832151" y="3123"/>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Limited Autonomy</a:t>
          </a:r>
        </a:p>
      </dsp:txBody>
      <dsp:txXfrm>
        <a:off x="4860901" y="31873"/>
        <a:ext cx="1120392" cy="531446"/>
      </dsp:txXfrm>
    </dsp:sp>
    <dsp:sp modelId="{87B95116-4D04-47F3-A89E-E1E7FFB63FDC}">
      <dsp:nvSpPr>
        <dsp:cNvPr id="0" name=""/>
        <dsp:cNvSpPr/>
      </dsp:nvSpPr>
      <dsp:spPr>
        <a:xfrm>
          <a:off x="6066325" y="365552"/>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Isolation</a:t>
          </a:r>
        </a:p>
      </dsp:txBody>
      <dsp:txXfrm>
        <a:off x="6095075" y="394302"/>
        <a:ext cx="1120392" cy="531446"/>
      </dsp:txXfrm>
    </dsp:sp>
    <dsp:sp modelId="{418B6DA3-4396-40EC-8570-A3357D183690}">
      <dsp:nvSpPr>
        <dsp:cNvPr id="0" name=""/>
        <dsp:cNvSpPr/>
      </dsp:nvSpPr>
      <dsp:spPr>
        <a:xfrm>
          <a:off x="6908756" y="1337769"/>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Competitiveness</a:t>
          </a:r>
        </a:p>
      </dsp:txBody>
      <dsp:txXfrm>
        <a:off x="6937506" y="1366519"/>
        <a:ext cx="1120392" cy="531446"/>
      </dsp:txXfrm>
    </dsp:sp>
    <dsp:sp modelId="{83D69239-CEAB-42B8-A81A-15D3E50E3FD2}">
      <dsp:nvSpPr>
        <dsp:cNvPr id="0" name=""/>
        <dsp:cNvSpPr/>
      </dsp:nvSpPr>
      <dsp:spPr>
        <a:xfrm>
          <a:off x="7075410" y="2611103"/>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 Low MH Literacy</a:t>
          </a:r>
        </a:p>
      </dsp:txBody>
      <dsp:txXfrm>
        <a:off x="7104160" y="2639853"/>
        <a:ext cx="1120392" cy="531446"/>
      </dsp:txXfrm>
    </dsp:sp>
    <dsp:sp modelId="{0EBEB46A-DEB1-49F1-854C-0617E4E7D1D4}">
      <dsp:nvSpPr>
        <dsp:cNvPr id="0" name=""/>
        <dsp:cNvSpPr/>
      </dsp:nvSpPr>
      <dsp:spPr>
        <a:xfrm>
          <a:off x="6557432" y="3781277"/>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Excessive Workhours</a:t>
          </a:r>
        </a:p>
      </dsp:txBody>
      <dsp:txXfrm>
        <a:off x="6586182" y="3810027"/>
        <a:ext cx="1120392" cy="531446"/>
      </dsp:txXfrm>
    </dsp:sp>
    <dsp:sp modelId="{46CEC6D2-787A-4B55-A83A-56B303AA15D7}">
      <dsp:nvSpPr>
        <dsp:cNvPr id="0" name=""/>
        <dsp:cNvSpPr/>
      </dsp:nvSpPr>
      <dsp:spPr>
        <a:xfrm>
          <a:off x="5475221" y="4476772"/>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Excessive Workloads</a:t>
          </a:r>
        </a:p>
      </dsp:txBody>
      <dsp:txXfrm>
        <a:off x="5503971" y="4505522"/>
        <a:ext cx="1120392" cy="531446"/>
      </dsp:txXfrm>
    </dsp:sp>
    <dsp:sp modelId="{6DDD0945-F577-4DCB-9ACA-4F6BE0E8F858}">
      <dsp:nvSpPr>
        <dsp:cNvPr id="0" name=""/>
        <dsp:cNvSpPr/>
      </dsp:nvSpPr>
      <dsp:spPr>
        <a:xfrm>
          <a:off x="4188794" y="4476772"/>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Lack of Trust</a:t>
          </a:r>
        </a:p>
      </dsp:txBody>
      <dsp:txXfrm>
        <a:off x="4217544" y="4505522"/>
        <a:ext cx="1120392" cy="531446"/>
      </dsp:txXfrm>
    </dsp:sp>
    <dsp:sp modelId="{DD0B3A14-80C7-4B63-ABCC-EF7FF864E804}">
      <dsp:nvSpPr>
        <dsp:cNvPr id="0" name=""/>
        <dsp:cNvSpPr/>
      </dsp:nvSpPr>
      <dsp:spPr>
        <a:xfrm>
          <a:off x="3106583" y="3781277"/>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Barriers to Supports</a:t>
          </a:r>
        </a:p>
      </dsp:txBody>
      <dsp:txXfrm>
        <a:off x="3135333" y="3810027"/>
        <a:ext cx="1120392" cy="531446"/>
      </dsp:txXfrm>
    </dsp:sp>
    <dsp:sp modelId="{C570AD15-15DB-40DC-AB48-B5EBC2BACD2E}">
      <dsp:nvSpPr>
        <dsp:cNvPr id="0" name=""/>
        <dsp:cNvSpPr/>
      </dsp:nvSpPr>
      <dsp:spPr>
        <a:xfrm>
          <a:off x="2572181" y="2611102"/>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Biased Structures &amp; Practices</a:t>
          </a:r>
        </a:p>
      </dsp:txBody>
      <dsp:txXfrm>
        <a:off x="2600931" y="2639852"/>
        <a:ext cx="1120392" cy="531446"/>
      </dsp:txXfrm>
    </dsp:sp>
    <dsp:sp modelId="{CCAE143B-77E4-4740-AC82-D110C36C1F58}">
      <dsp:nvSpPr>
        <dsp:cNvPr id="0" name=""/>
        <dsp:cNvSpPr/>
      </dsp:nvSpPr>
      <dsp:spPr>
        <a:xfrm>
          <a:off x="2755259" y="1337769"/>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Discriminatory Structures &amp; Practices</a:t>
          </a:r>
        </a:p>
      </dsp:txBody>
      <dsp:txXfrm>
        <a:off x="2784009" y="1366519"/>
        <a:ext cx="1120392" cy="531446"/>
      </dsp:txXfrm>
    </dsp:sp>
    <dsp:sp modelId="{7B237AA1-D7B9-4D6B-9C6C-E74FF1B1D73B}">
      <dsp:nvSpPr>
        <dsp:cNvPr id="0" name=""/>
        <dsp:cNvSpPr/>
      </dsp:nvSpPr>
      <dsp:spPr>
        <a:xfrm>
          <a:off x="3597690" y="365552"/>
          <a:ext cx="1177892" cy="588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Stigma</a:t>
          </a:r>
        </a:p>
      </dsp:txBody>
      <dsp:txXfrm>
        <a:off x="3626440" y="394302"/>
        <a:ext cx="1120392" cy="531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7CEA5-5C4A-4405-B2F7-CD155498B010}">
      <dsp:nvSpPr>
        <dsp:cNvPr id="0" name=""/>
        <dsp:cNvSpPr/>
      </dsp:nvSpPr>
      <dsp:spPr>
        <a:xfrm rot="5400000">
          <a:off x="3431838" y="128122"/>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Prescription for Wellness</a:t>
          </a:r>
        </a:p>
      </dsp:txBody>
      <dsp:txXfrm rot="-5400000">
        <a:off x="3819600" y="303726"/>
        <a:ext cx="1157729" cy="1330724"/>
      </dsp:txXfrm>
    </dsp:sp>
    <dsp:sp modelId="{3F3739B2-79C7-4735-9C1C-1ADF18F8949A}">
      <dsp:nvSpPr>
        <dsp:cNvPr id="0" name=""/>
        <dsp:cNvSpPr/>
      </dsp:nvSpPr>
      <dsp:spPr>
        <a:xfrm>
          <a:off x="5290469" y="389112"/>
          <a:ext cx="2157512" cy="11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5290469" y="389112"/>
        <a:ext cx="2157512" cy="1159952"/>
      </dsp:txXfrm>
    </dsp:sp>
    <dsp:sp modelId="{647A1C2C-4394-4139-953E-49DFE1FB4C31}">
      <dsp:nvSpPr>
        <dsp:cNvPr id="0" name=""/>
        <dsp:cNvSpPr/>
      </dsp:nvSpPr>
      <dsp:spPr>
        <a:xfrm rot="5400000">
          <a:off x="1615335" y="144555"/>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Brains Response</a:t>
          </a:r>
        </a:p>
      </dsp:txBody>
      <dsp:txXfrm rot="-5400000">
        <a:off x="2003097" y="320159"/>
        <a:ext cx="1157729" cy="1330724"/>
      </dsp:txXfrm>
    </dsp:sp>
    <dsp:sp modelId="{968FC2E8-17DC-42E1-9AA3-96519B10941C}">
      <dsp:nvSpPr>
        <dsp:cNvPr id="0" name=""/>
        <dsp:cNvSpPr/>
      </dsp:nvSpPr>
      <dsp:spPr>
        <a:xfrm rot="5400000">
          <a:off x="2520115" y="1769069"/>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chemeClr val="tx1"/>
              </a:solidFill>
            </a:rPr>
            <a:t>Workplace Stress</a:t>
          </a:r>
        </a:p>
        <a:p>
          <a:pPr marL="0" lvl="0" indent="0" algn="ctr" defTabSz="711200">
            <a:lnSpc>
              <a:spcPct val="90000"/>
            </a:lnSpc>
            <a:spcBef>
              <a:spcPct val="0"/>
            </a:spcBef>
            <a:spcAft>
              <a:spcPct val="35000"/>
            </a:spcAft>
            <a:buNone/>
          </a:pPr>
          <a:r>
            <a:rPr lang="en-US" sz="1600" b="1" i="1" kern="1200" dirty="0">
              <a:solidFill>
                <a:schemeClr val="tx1"/>
              </a:solidFill>
            </a:rPr>
            <a:t>Burnout</a:t>
          </a:r>
        </a:p>
        <a:p>
          <a:pPr marL="0" lvl="0" indent="0" algn="ctr" defTabSz="711200">
            <a:lnSpc>
              <a:spcPct val="90000"/>
            </a:lnSpc>
            <a:spcBef>
              <a:spcPct val="0"/>
            </a:spcBef>
            <a:spcAft>
              <a:spcPct val="35000"/>
            </a:spcAft>
            <a:buNone/>
          </a:pPr>
          <a:r>
            <a:rPr lang="en-US" sz="1600" b="1" i="1" kern="1200" dirty="0">
              <a:solidFill>
                <a:schemeClr val="tx1"/>
              </a:solidFill>
            </a:rPr>
            <a:t>Mental Health</a:t>
          </a:r>
        </a:p>
      </dsp:txBody>
      <dsp:txXfrm rot="-5400000">
        <a:off x="2907877" y="1944673"/>
        <a:ext cx="1157729" cy="1330724"/>
      </dsp:txXfrm>
    </dsp:sp>
    <dsp:sp modelId="{8D6B8B13-956A-4848-8E19-58F8F1017434}">
      <dsp:nvSpPr>
        <dsp:cNvPr id="0" name=""/>
        <dsp:cNvSpPr/>
      </dsp:nvSpPr>
      <dsp:spPr>
        <a:xfrm>
          <a:off x="488265" y="2030058"/>
          <a:ext cx="2087914" cy="11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488265" y="2030058"/>
        <a:ext cx="2087914" cy="1159952"/>
      </dsp:txXfrm>
    </dsp:sp>
    <dsp:sp modelId="{468A61F9-9319-44FF-9DBF-4743F1F7C196}">
      <dsp:nvSpPr>
        <dsp:cNvPr id="0" name=""/>
        <dsp:cNvSpPr/>
      </dsp:nvSpPr>
      <dsp:spPr>
        <a:xfrm rot="5400000">
          <a:off x="4336601" y="1769069"/>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Micronutrient/</a:t>
          </a:r>
          <a:r>
            <a:rPr lang="en-US" sz="1600" kern="1200" dirty="0" err="1"/>
            <a:t>Microdose</a:t>
          </a:r>
          <a:endParaRPr lang="en-US" sz="1600" kern="1200" dirty="0"/>
        </a:p>
      </dsp:txBody>
      <dsp:txXfrm rot="-5400000">
        <a:off x="4724363" y="1944673"/>
        <a:ext cx="1157729" cy="1330724"/>
      </dsp:txXfrm>
    </dsp:sp>
    <dsp:sp modelId="{38EFEB07-6BA0-49A3-9FE4-38D40A4FE217}">
      <dsp:nvSpPr>
        <dsp:cNvPr id="0" name=""/>
        <dsp:cNvSpPr/>
      </dsp:nvSpPr>
      <dsp:spPr>
        <a:xfrm rot="5400000">
          <a:off x="3431838" y="3410015"/>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REST</a:t>
          </a:r>
        </a:p>
      </dsp:txBody>
      <dsp:txXfrm rot="-5400000">
        <a:off x="3819600" y="3585619"/>
        <a:ext cx="1157729" cy="1330724"/>
      </dsp:txXfrm>
    </dsp:sp>
    <dsp:sp modelId="{57D6F5FE-CD3C-47E0-A455-BB218948712D}">
      <dsp:nvSpPr>
        <dsp:cNvPr id="0" name=""/>
        <dsp:cNvSpPr/>
      </dsp:nvSpPr>
      <dsp:spPr>
        <a:xfrm>
          <a:off x="5290469" y="3671005"/>
          <a:ext cx="2157512" cy="115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290469" y="3671005"/>
        <a:ext cx="2157512" cy="1159952"/>
      </dsp:txXfrm>
    </dsp:sp>
    <dsp:sp modelId="{F1E2C3E6-509C-4CD6-A608-4DC94CF2FBF7}">
      <dsp:nvSpPr>
        <dsp:cNvPr id="0" name=""/>
        <dsp:cNvSpPr/>
      </dsp:nvSpPr>
      <dsp:spPr>
        <a:xfrm rot="5400000">
          <a:off x="1615352" y="3410015"/>
          <a:ext cx="1933254" cy="168193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Discussion Prompts</a:t>
          </a:r>
        </a:p>
      </dsp:txBody>
      <dsp:txXfrm rot="-5400000">
        <a:off x="2003114" y="3585619"/>
        <a:ext cx="1157729" cy="13307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CD63C-5EA7-4120-9DB4-764F1A3C045F}">
      <dsp:nvSpPr>
        <dsp:cNvPr id="0" name=""/>
        <dsp:cNvSpPr/>
      </dsp:nvSpPr>
      <dsp:spPr>
        <a:xfrm>
          <a:off x="562927"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197C7-6079-4834-861C-79AE6E286D66}">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D88D88-9C91-4FE1-A3EF-2671CBEC1AC8}">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solidFill>
                <a:schemeClr val="bg1"/>
              </a:solidFill>
            </a:rPr>
            <a:t>Learn</a:t>
          </a:r>
        </a:p>
      </dsp:txBody>
      <dsp:txXfrm>
        <a:off x="100682" y="2684598"/>
        <a:ext cx="2370489" cy="720000"/>
      </dsp:txXfrm>
    </dsp:sp>
    <dsp:sp modelId="{A55E44A4-DA84-4CF4-8F74-BAD17D04C209}">
      <dsp:nvSpPr>
        <dsp:cNvPr id="0" name=""/>
        <dsp:cNvSpPr/>
      </dsp:nvSpPr>
      <dsp:spPr>
        <a:xfrm>
          <a:off x="3348252"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D7277-823C-411C-90AF-E2AAB7F577BD}">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77BC6-7C27-4794-8E38-E4D2FB3813CE}">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solidFill>
                <a:schemeClr val="bg1"/>
              </a:solidFill>
            </a:rPr>
            <a:t>educate</a:t>
          </a:r>
        </a:p>
      </dsp:txBody>
      <dsp:txXfrm>
        <a:off x="2886007" y="2684598"/>
        <a:ext cx="2370489" cy="720000"/>
      </dsp:txXfrm>
    </dsp:sp>
    <dsp:sp modelId="{1033CC34-C08C-4100-B853-9104E8F0A281}">
      <dsp:nvSpPr>
        <dsp:cNvPr id="0" name=""/>
        <dsp:cNvSpPr/>
      </dsp:nvSpPr>
      <dsp:spPr>
        <a:xfrm>
          <a:off x="6133577"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D21CB-7B07-4ABA-AAF6-C865A838BD83}">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8B6DE5-42F5-42C3-9217-64F292E19615}">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solidFill>
                <a:schemeClr val="bg1"/>
              </a:solidFill>
            </a:rPr>
            <a:t>advocate</a:t>
          </a:r>
        </a:p>
      </dsp:txBody>
      <dsp:txXfrm>
        <a:off x="5671332" y="2684598"/>
        <a:ext cx="2370489" cy="720000"/>
      </dsp:txXfrm>
    </dsp:sp>
    <dsp:sp modelId="{F5E48DC3-0979-4687-80C9-AD95E7FEA0F8}">
      <dsp:nvSpPr>
        <dsp:cNvPr id="0" name=""/>
        <dsp:cNvSpPr/>
      </dsp:nvSpPr>
      <dsp:spPr>
        <a:xfrm>
          <a:off x="8918902" y="788206"/>
          <a:ext cx="1445998" cy="144599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9ED48-3768-482B-B18C-9C91A9A54846}">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E32BC-B77E-4B78-9413-BB9E38BF6E1A}">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kern="1200" dirty="0">
              <a:solidFill>
                <a:schemeClr val="bg1"/>
              </a:solidFill>
            </a:rPr>
            <a:t>elevate</a:t>
          </a:r>
        </a:p>
      </dsp:txBody>
      <dsp:txXfrm>
        <a:off x="8456657" y="2684598"/>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3E308F2-E46E-42F7-9367-291AABB0A183}" type="datetimeFigureOut">
              <a:rPr lang="en-US" smtClean="0"/>
              <a:t>3/27/2023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7DE47328-9B08-4F83-9EA0-74C23541BD24}" type="slidenum">
              <a:rPr lang="en-US" smtClean="0"/>
              <a:t>‹#›</a:t>
            </a:fld>
            <a:endParaRPr lang="en-US"/>
          </a:p>
        </p:txBody>
      </p:sp>
    </p:spTree>
    <p:extLst>
      <p:ext uri="{BB962C8B-B14F-4D97-AF65-F5344CB8AC3E}">
        <p14:creationId xmlns:p14="http://schemas.microsoft.com/office/powerpoint/2010/main" val="2800888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14E2E30-F39E-4C11-BE8E-DAA9B400B28F}" type="datetimeFigureOut">
              <a:rPr lang="en-US" smtClean="0"/>
              <a:t>3/27/2023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5B82E81-CFE8-4C95-A6C4-4D4F3B5A85C7}" type="slidenum">
              <a:rPr lang="en-US" smtClean="0"/>
              <a:t>‹#›</a:t>
            </a:fld>
            <a:endParaRPr lang="en-US"/>
          </a:p>
        </p:txBody>
      </p:sp>
    </p:spTree>
    <p:extLst>
      <p:ext uri="{BB962C8B-B14F-4D97-AF65-F5344CB8AC3E}">
        <p14:creationId xmlns:p14="http://schemas.microsoft.com/office/powerpoint/2010/main" val="355583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B82E81-CFE8-4C95-A6C4-4D4F3B5A85C7}" type="slidenum">
              <a:rPr lang="en-US" smtClean="0"/>
              <a:t>1</a:t>
            </a:fld>
            <a:endParaRPr lang="en-US"/>
          </a:p>
        </p:txBody>
      </p:sp>
    </p:spTree>
    <p:extLst>
      <p:ext uri="{BB962C8B-B14F-4D97-AF65-F5344CB8AC3E}">
        <p14:creationId xmlns:p14="http://schemas.microsoft.com/office/powerpoint/2010/main" val="199674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55210-C5D2-41C4-A1BF-EE1F251F8C43}" type="slidenum">
              <a:rPr lang="en-US" smtClean="0"/>
              <a:t>10</a:t>
            </a:fld>
            <a:endParaRPr lang="en-US"/>
          </a:p>
        </p:txBody>
      </p:sp>
    </p:spTree>
    <p:extLst>
      <p:ext uri="{BB962C8B-B14F-4D97-AF65-F5344CB8AC3E}">
        <p14:creationId xmlns:p14="http://schemas.microsoft.com/office/powerpoint/2010/main" val="9796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ea typeface="+mn-lt"/>
              <a:cs typeface="+mn-lt"/>
            </a:endParaRPr>
          </a:p>
        </p:txBody>
      </p:sp>
      <p:sp>
        <p:nvSpPr>
          <p:cNvPr id="4" name="Slide Number Placeholder 3"/>
          <p:cNvSpPr>
            <a:spLocks noGrp="1"/>
          </p:cNvSpPr>
          <p:nvPr>
            <p:ph type="sldNum" sz="quarter" idx="5"/>
          </p:nvPr>
        </p:nvSpPr>
        <p:spPr/>
        <p:txBody>
          <a:bodyPr/>
          <a:lstStyle/>
          <a:p>
            <a:fld id="{3BF55210-C5D2-41C4-A1BF-EE1F251F8C43}" type="slidenum">
              <a:rPr lang="en-US" smtClean="0"/>
              <a:t>2</a:t>
            </a:fld>
            <a:endParaRPr lang="en-US"/>
          </a:p>
        </p:txBody>
      </p:sp>
    </p:spTree>
    <p:extLst>
      <p:ext uri="{BB962C8B-B14F-4D97-AF65-F5344CB8AC3E}">
        <p14:creationId xmlns:p14="http://schemas.microsoft.com/office/powerpoint/2010/main" val="286188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ea typeface="+mn-lt"/>
              <a:cs typeface="+mn-lt"/>
            </a:endParaRPr>
          </a:p>
        </p:txBody>
      </p:sp>
      <p:sp>
        <p:nvSpPr>
          <p:cNvPr id="4" name="Slide Number Placeholder 3"/>
          <p:cNvSpPr>
            <a:spLocks noGrp="1"/>
          </p:cNvSpPr>
          <p:nvPr>
            <p:ph type="sldNum" sz="quarter" idx="5"/>
          </p:nvPr>
        </p:nvSpPr>
        <p:spPr/>
        <p:txBody>
          <a:bodyPr/>
          <a:lstStyle/>
          <a:p>
            <a:fld id="{3BF55210-C5D2-41C4-A1BF-EE1F251F8C43}" type="slidenum">
              <a:rPr lang="en-US" smtClean="0"/>
              <a:t>3</a:t>
            </a:fld>
            <a:endParaRPr lang="en-US"/>
          </a:p>
        </p:txBody>
      </p:sp>
    </p:spTree>
    <p:extLst>
      <p:ext uri="{BB962C8B-B14F-4D97-AF65-F5344CB8AC3E}">
        <p14:creationId xmlns:p14="http://schemas.microsoft.com/office/powerpoint/2010/main" val="275998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spcBef>
                <a:spcPts val="0"/>
              </a:spcBef>
              <a:spcAft>
                <a:spcPts val="0"/>
              </a:spcAft>
            </a:pP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5B82E81-CFE8-4C95-A6C4-4D4F3B5A85C7}" type="slidenum">
              <a:rPr lang="en-US" smtClean="0"/>
              <a:t>4</a:t>
            </a:fld>
            <a:endParaRPr lang="en-US"/>
          </a:p>
        </p:txBody>
      </p:sp>
    </p:spTree>
    <p:extLst>
      <p:ext uri="{BB962C8B-B14F-4D97-AF65-F5344CB8AC3E}">
        <p14:creationId xmlns:p14="http://schemas.microsoft.com/office/powerpoint/2010/main" val="50151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A5B82E81-CFE8-4C95-A6C4-4D4F3B5A85C7}" type="slidenum">
              <a:rPr lang="en-US" smtClean="0"/>
              <a:t>5</a:t>
            </a:fld>
            <a:endParaRPr lang="en-US"/>
          </a:p>
        </p:txBody>
      </p:sp>
    </p:spTree>
    <p:extLst>
      <p:ext uri="{BB962C8B-B14F-4D97-AF65-F5344CB8AC3E}">
        <p14:creationId xmlns:p14="http://schemas.microsoft.com/office/powerpoint/2010/main" val="12181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It's important to note that mental health is not a fixed state, but rather, it changes over time and can be influenced by a variety of factors such as stress, life events, and access to resources. Its also impacted by biological factors, psychological factors, social and environmental factors, life events and stress, ability to cope and resilience </a:t>
            </a:r>
            <a:r>
              <a:rPr lang="en-US" sz="1800" dirty="0" err="1">
                <a:effectLst/>
                <a:latin typeface="Calibri" panose="020F0502020204030204" pitchFamily="34" charset="0"/>
              </a:rPr>
              <a:t>etc</a:t>
            </a:r>
            <a:r>
              <a:rPr lang="en-US" sz="1800" dirty="0">
                <a:effectLst/>
                <a:latin typeface="Calibri" panose="020F0502020204030204" pitchFamily="34" charset="0"/>
              </a:rPr>
              <a:t> etc. </a:t>
            </a:r>
          </a:p>
          <a:p>
            <a:endParaRPr lang="en-US" sz="1800" dirty="0">
              <a:effectLst/>
              <a:latin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rPr>
              <a:t>Scoring:  </a:t>
            </a:r>
            <a:r>
              <a:rPr lang="en-US" sz="1800" dirty="0">
                <a:solidFill>
                  <a:srgbClr val="374151"/>
                </a:solidFill>
                <a:effectLst/>
                <a:latin typeface="Segoe UI" panose="020B0502040204020203" pitchFamily="34" charset="0"/>
                <a:ea typeface="Times New Roman" panose="02020603050405020304" pitchFamily="18" charset="0"/>
              </a:rPr>
              <a:t>For questions 1, 3, 5, and 7: a. Rarely = 1 point b. Occasionally = 2 points c. Frequently = 3 points d. Almost always = 4 points</a:t>
            </a:r>
            <a:endParaRPr lang="en-US" sz="1800" dirty="0">
              <a:solidFill>
                <a:srgbClr val="37415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374151"/>
                </a:solidFill>
                <a:effectLst/>
                <a:latin typeface="Segoe UI" panose="020B0502040204020203" pitchFamily="34" charset="0"/>
                <a:ea typeface="Times New Roman" panose="02020603050405020304" pitchFamily="18" charset="0"/>
              </a:rPr>
              <a:t>For questions 2, 4, and 6: a. Very well = 1 point b. Somewhat well = 2 points c. Poorly = 3 points d. Not at all = 4 points</a:t>
            </a:r>
            <a:endParaRPr lang="en-US" sz="1800" dirty="0">
              <a:solidFill>
                <a:srgbClr val="374151"/>
              </a:solidFill>
              <a:effectLst/>
              <a:latin typeface="Calibri" panose="020F0502020204030204" pitchFamily="34" charset="0"/>
              <a:ea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374151"/>
                </a:solidFill>
                <a:effectLst/>
                <a:latin typeface="Segoe UI" panose="020B0502040204020203" pitchFamily="34" charset="0"/>
                <a:ea typeface="Calibri" panose="020F0502020204030204" pitchFamily="34" charset="0"/>
              </a:rPr>
              <a:t>A high score (12 or higher) indicates high levels of stress and potentially negative impacts on well-being. It is recommended to seek support from a supervisor, HR, or a mental health professional.</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B82E81-CFE8-4C95-A6C4-4D4F3B5A85C7}" type="slidenum">
              <a:rPr lang="en-US" smtClean="0"/>
              <a:t>6</a:t>
            </a:fld>
            <a:endParaRPr lang="en-US"/>
          </a:p>
        </p:txBody>
      </p:sp>
    </p:spTree>
    <p:extLst>
      <p:ext uri="{BB962C8B-B14F-4D97-AF65-F5344CB8AC3E}">
        <p14:creationId xmlns:p14="http://schemas.microsoft.com/office/powerpoint/2010/main" val="269149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ea typeface="+mn-lt"/>
              <a:cs typeface="+mn-lt"/>
            </a:endParaRPr>
          </a:p>
        </p:txBody>
      </p:sp>
      <p:sp>
        <p:nvSpPr>
          <p:cNvPr id="4" name="Slide Number Placeholder 3"/>
          <p:cNvSpPr>
            <a:spLocks noGrp="1"/>
          </p:cNvSpPr>
          <p:nvPr>
            <p:ph type="sldNum" sz="quarter" idx="5"/>
          </p:nvPr>
        </p:nvSpPr>
        <p:spPr/>
        <p:txBody>
          <a:bodyPr/>
          <a:lstStyle/>
          <a:p>
            <a:fld id="{3BF55210-C5D2-41C4-A1BF-EE1F251F8C43}" type="slidenum">
              <a:rPr lang="en-US" smtClean="0"/>
              <a:t>7</a:t>
            </a:fld>
            <a:endParaRPr lang="en-US"/>
          </a:p>
        </p:txBody>
      </p:sp>
    </p:spTree>
    <p:extLst>
      <p:ext uri="{BB962C8B-B14F-4D97-AF65-F5344CB8AC3E}">
        <p14:creationId xmlns:p14="http://schemas.microsoft.com/office/powerpoint/2010/main" val="323530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B82E81-CFE8-4C95-A6C4-4D4F3B5A85C7}" type="slidenum">
              <a:rPr lang="en-US" smtClean="0"/>
              <a:t>8</a:t>
            </a:fld>
            <a:endParaRPr lang="en-US"/>
          </a:p>
        </p:txBody>
      </p:sp>
    </p:spTree>
    <p:extLst>
      <p:ext uri="{BB962C8B-B14F-4D97-AF65-F5344CB8AC3E}">
        <p14:creationId xmlns:p14="http://schemas.microsoft.com/office/powerpoint/2010/main" val="52228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B82E81-CFE8-4C95-A6C4-4D4F3B5A85C7}" type="slidenum">
              <a:rPr lang="en-US" smtClean="0"/>
              <a:t>9</a:t>
            </a:fld>
            <a:endParaRPr lang="en-US"/>
          </a:p>
        </p:txBody>
      </p:sp>
    </p:spTree>
    <p:extLst>
      <p:ext uri="{BB962C8B-B14F-4D97-AF65-F5344CB8AC3E}">
        <p14:creationId xmlns:p14="http://schemas.microsoft.com/office/powerpoint/2010/main" val="198429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p:nvPicPr>
        <p:blipFill>
          <a:blip r:embed="rId2">
            <a:alphaModFix amt="21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a:t>Presentation Title </a:t>
            </a:r>
            <a:br>
              <a:rPr lang="en-US"/>
            </a:br>
            <a:r>
              <a:rPr lang="en-US"/>
              <a:t>Goes Here</a:t>
            </a:r>
          </a:p>
        </p:txBody>
      </p: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22" name="Text Placeholder 21">
            <a:extLst>
              <a:ext uri="{FF2B5EF4-FFF2-40B4-BE49-F238E27FC236}">
                <a16:creationId xmlns:a16="http://schemas.microsoft.com/office/drawing/2014/main" id="{A998B4F0-EAAB-3C49-9CCC-9C232021FE42}"/>
              </a:ext>
            </a:extLst>
          </p:cNvPr>
          <p:cNvSpPr>
            <a:spLocks noGrp="1"/>
          </p:cNvSpPr>
          <p:nvPr>
            <p:ph type="body" sz="quarter" idx="11" hasCustomPrompt="1"/>
          </p:nvPr>
        </p:nvSpPr>
        <p:spPr>
          <a:xfrm>
            <a:off x="1058548" y="4799692"/>
            <a:ext cx="10452413" cy="700464"/>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800" b="0" i="0" u="none" strike="noStrike" kern="1200" cap="none" spc="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BEBEB"/>
                </a:solidFill>
                <a:effectLst/>
                <a:uLnTx/>
                <a:uFillTx/>
                <a:latin typeface="Franklin Gothic Book" panose="020B0503020102020204" pitchFamily="34" charset="0"/>
                <a:ea typeface="+mn-ea"/>
                <a:cs typeface="+mn-cs"/>
              </a:rPr>
              <a:t>Office Information</a:t>
            </a:r>
          </a:p>
        </p:txBody>
      </p:sp>
      <p:sp>
        <p:nvSpPr>
          <p:cNvPr id="24" name="Text Placeholder 23">
            <a:extLst>
              <a:ext uri="{FF2B5EF4-FFF2-40B4-BE49-F238E27FC236}">
                <a16:creationId xmlns:a16="http://schemas.microsoft.com/office/drawing/2014/main" id="{7D51FBEE-D220-834D-80B3-E37545084D74}"/>
              </a:ext>
            </a:extLst>
          </p:cNvPr>
          <p:cNvSpPr>
            <a:spLocks noGrp="1"/>
          </p:cNvSpPr>
          <p:nvPr>
            <p:ph type="body" sz="quarter" idx="12" hasCustomPrompt="1"/>
          </p:nvPr>
        </p:nvSpPr>
        <p:spPr>
          <a:xfrm>
            <a:off x="1058549" y="5922437"/>
            <a:ext cx="10452413" cy="31115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a:ln>
                  <a:noFill/>
                </a:ln>
                <a:solidFill>
                  <a:srgbClr val="EBEBEB"/>
                </a:solidFill>
                <a:effectLst/>
                <a:uLnTx/>
                <a:uFillTx/>
                <a:latin typeface="Franklin Gothic Book" panose="020B0503020102020204" pitchFamily="34" charset="0"/>
                <a:ea typeface="+mn-ea"/>
                <a:cs typeface="+mn-cs"/>
              </a:rPr>
              <a:t>DATE | PRESENTATION LOCATION</a:t>
            </a:r>
          </a:p>
        </p:txBody>
      </p:sp>
    </p:spTree>
    <p:extLst>
      <p:ext uri="{BB962C8B-B14F-4D97-AF65-F5344CB8AC3E}">
        <p14:creationId xmlns:p14="http://schemas.microsoft.com/office/powerpoint/2010/main" val="31987711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AB6D9AE-CE86-174C-A204-29DFCBEBD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3E034511-C8E3-4ACE-9B92-9C4BAAFAD494}"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ECDA939A-60D8-F44E-A278-102ABBBE2F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403759426"/>
      </p:ext>
    </p:extLst>
  </p:cSld>
  <p:clrMapOvr>
    <a:overrideClrMapping bg1="lt1" tx1="dk1" bg2="lt2" tx2="dk2" accent1="accent1" accent2="accent2" accent3="accent3" accent4="accent4" accent5="accent5" accent6="accent6" hlink="hlink" folHlink="folHlink"/>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and Content on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2046" y="1524000"/>
            <a:ext cx="5470359" cy="4525963"/>
          </a:xfrm>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5">
            <a:extLst>
              <a:ext uri="{FF2B5EF4-FFF2-40B4-BE49-F238E27FC236}">
                <a16:creationId xmlns:a16="http://schemas.microsoft.com/office/drawing/2014/main" id="{7D17D595-9233-480A-83CB-8B0884F6AAC6}"/>
              </a:ext>
            </a:extLst>
          </p:cNvPr>
          <p:cNvSpPr>
            <a:spLocks noGrp="1"/>
          </p:cNvSpPr>
          <p:nvPr>
            <p:ph type="ftr" sz="quarter" idx="10"/>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28546968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Just Rule">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281C3B4B-1692-492A-8BF4-A09DFEDD9745}"/>
              </a:ext>
            </a:extLst>
          </p:cNvPr>
          <p:cNvSpPr>
            <a:spLocks noGrp="1"/>
          </p:cNvSpPr>
          <p:nvPr>
            <p:ph type="ftr" sz="quarter" idx="10"/>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42518174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2233"/>
            <a:ext cx="5242560" cy="639763"/>
          </a:xfrm>
        </p:spPr>
        <p:txBody>
          <a:bodyPr anchor="b"/>
          <a:lstStyle>
            <a:lvl1pPr marL="0" indent="0">
              <a:buNone/>
              <a:defRPr sz="2400" b="1">
                <a:solidFill>
                  <a:schemeClr val="accent2"/>
                </a:solidFill>
              </a:defRPr>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242560" cy="3951288"/>
          </a:xfrm>
        </p:spPr>
        <p:txBody>
          <a:bodyPr/>
          <a:lstStyle>
            <a:lvl1pPr>
              <a:defRPr sz="2300">
                <a:solidFill>
                  <a:schemeClr val="tx1">
                    <a:lumMod val="95000"/>
                    <a:lumOff val="5000"/>
                  </a:schemeClr>
                </a:solidFill>
              </a:defRPr>
            </a:lvl1pPr>
            <a:lvl2pPr>
              <a:defRPr sz="2000">
                <a:solidFill>
                  <a:schemeClr val="tx1">
                    <a:lumMod val="95000"/>
                    <a:lumOff val="5000"/>
                  </a:schemeClr>
                </a:solidFill>
              </a:defRPr>
            </a:lvl2pPr>
            <a:lvl3pPr>
              <a:defRPr sz="19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352233"/>
            <a:ext cx="5242560" cy="639763"/>
          </a:xfrm>
        </p:spPr>
        <p:txBody>
          <a:bodyPr anchor="b"/>
          <a:lstStyle>
            <a:lvl1pPr marL="0" indent="0">
              <a:buNone/>
              <a:defRPr sz="2400" b="1">
                <a:solidFill>
                  <a:schemeClr val="accent2"/>
                </a:solidFill>
              </a:defRPr>
            </a:lvl1pPr>
            <a:lvl2pPr marL="457155" indent="0">
              <a:buNone/>
              <a:defRPr sz="2000" b="1"/>
            </a:lvl2pPr>
            <a:lvl3pPr marL="914309" indent="0">
              <a:buNone/>
              <a:defRPr sz="19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174875"/>
            <a:ext cx="5242560" cy="3951288"/>
          </a:xfrm>
        </p:spPr>
        <p:txBody>
          <a:bodyPr/>
          <a:lstStyle>
            <a:lvl1pPr>
              <a:defRPr sz="2300">
                <a:solidFill>
                  <a:schemeClr val="tx1">
                    <a:lumMod val="95000"/>
                    <a:lumOff val="5000"/>
                  </a:schemeClr>
                </a:solidFill>
              </a:defRPr>
            </a:lvl1pPr>
            <a:lvl2pPr>
              <a:defRPr sz="2000">
                <a:solidFill>
                  <a:schemeClr val="tx1">
                    <a:lumMod val="95000"/>
                    <a:lumOff val="5000"/>
                  </a:schemeClr>
                </a:solidFill>
              </a:defRPr>
            </a:lvl2pPr>
            <a:lvl3pPr>
              <a:defRPr sz="19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Footer Placeholder 5">
            <a:extLst>
              <a:ext uri="{FF2B5EF4-FFF2-40B4-BE49-F238E27FC236}">
                <a16:creationId xmlns:a16="http://schemas.microsoft.com/office/drawing/2014/main" id="{FFB5577C-6976-4E3F-810B-78F0D04825F3}"/>
              </a:ext>
            </a:extLst>
          </p:cNvPr>
          <p:cNvSpPr>
            <a:spLocks noGrp="1"/>
          </p:cNvSpPr>
          <p:nvPr>
            <p:ph type="ftr" sz="quarter" idx="10"/>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26763547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61084FFD-38E0-4C56-9E5B-137CA7FC9F53}"/>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eaLnBrk="1" fontAlgn="auto" hangingPunct="1">
              <a:spcBef>
                <a:spcPts val="0"/>
              </a:spcBef>
              <a:spcAft>
                <a:spcPts val="0"/>
              </a:spcAft>
              <a:defRPr/>
            </a:pPr>
            <a:endParaRPr lang="en-US"/>
          </a:p>
        </p:txBody>
      </p:sp>
      <p:sp>
        <p:nvSpPr>
          <p:cNvPr id="5" name="Rectangle 6">
            <a:extLst>
              <a:ext uri="{FF2B5EF4-FFF2-40B4-BE49-F238E27FC236}">
                <a16:creationId xmlns:a16="http://schemas.microsoft.com/office/drawing/2014/main" id="{7AC5A1BE-BF8A-4A8B-A1CA-0494A0D41759}"/>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06403" y="609600"/>
            <a:ext cx="3657601" cy="1676400"/>
          </a:xfrm>
        </p:spPr>
        <p:txBody>
          <a:bodyPr anchor="t"/>
          <a:lstStyle>
            <a:lvl1pPr algn="l">
              <a:defRPr sz="3600" b="0">
                <a:solidFill>
                  <a:schemeClr val="bg1"/>
                </a:solidFill>
              </a:defRPr>
            </a:lvl1pPr>
          </a:lstStyle>
          <a:p>
            <a:r>
              <a:rPr lang="en-US"/>
              <a:t>Click to edit Master title style</a:t>
            </a:r>
          </a:p>
        </p:txBody>
      </p:sp>
      <p:sp>
        <p:nvSpPr>
          <p:cNvPr id="3" name="Content Placeholder 2"/>
          <p:cNvSpPr>
            <a:spLocks noGrp="1"/>
          </p:cNvSpPr>
          <p:nvPr>
            <p:ph idx="1"/>
          </p:nvPr>
        </p:nvSpPr>
        <p:spPr>
          <a:xfrm>
            <a:off x="4685332" y="685803"/>
            <a:ext cx="6998669" cy="5853113"/>
          </a:xfrm>
        </p:spPr>
        <p:txBody>
          <a:bodyPr/>
          <a:lstStyle>
            <a:lvl1pPr>
              <a:defRPr sz="2400"/>
            </a:lvl1pPr>
            <a:lvl2pPr>
              <a:defRPr sz="2400"/>
            </a:lvl2pPr>
            <a:lvl3pPr>
              <a:defRPr sz="2000"/>
            </a:lvl3pPr>
            <a:lvl4pPr>
              <a:defRPr sz="1900"/>
            </a:lvl4pPr>
            <a:lvl5pPr>
              <a:defRPr sz="1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7195A159-3503-475C-A837-489A539E1ACC}"/>
              </a:ext>
            </a:extLst>
          </p:cNvPr>
          <p:cNvSpPr>
            <a:spLocks noGrp="1"/>
          </p:cNvSpPr>
          <p:nvPr>
            <p:ph type="ftr" sz="quarter" idx="10"/>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pic>
        <p:nvPicPr>
          <p:cNvPr id="8" name="Picture 7" descr="A close up of a logo&#10;&#10;Description automatically generated">
            <a:extLst>
              <a:ext uri="{FF2B5EF4-FFF2-40B4-BE49-F238E27FC236}">
                <a16:creationId xmlns:a16="http://schemas.microsoft.com/office/drawing/2014/main" id="{22B5FADB-46FD-D546-A62A-3496D3E52E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17384180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7_Photo Caption on Lef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7D24DEF-8B7D-469B-9E37-0244AA39E9C8}"/>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eaLnBrk="1" fontAlgn="auto" hangingPunct="1">
              <a:spcBef>
                <a:spcPts val="0"/>
              </a:spcBef>
              <a:spcAft>
                <a:spcPts val="0"/>
              </a:spcAft>
              <a:defRPr/>
            </a:pPr>
            <a:endParaRPr lang="en-US"/>
          </a:p>
        </p:txBody>
      </p:sp>
      <p:sp>
        <p:nvSpPr>
          <p:cNvPr id="6" name="Rectangle 6">
            <a:extLst>
              <a:ext uri="{FF2B5EF4-FFF2-40B4-BE49-F238E27FC236}">
                <a16:creationId xmlns:a16="http://schemas.microsoft.com/office/drawing/2014/main" id="{8CB6B66A-5398-41AD-9EB3-4DD1F60F64F0}"/>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06403" y="609600"/>
            <a:ext cx="3657601" cy="1676400"/>
          </a:xfrm>
        </p:spPr>
        <p:txBody>
          <a:bodyPr anchor="t"/>
          <a:lstStyle>
            <a:lvl1pPr algn="l">
              <a:defRPr sz="3600" b="0">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4267200" y="0"/>
            <a:ext cx="7924800" cy="6858000"/>
          </a:xfrm>
        </p:spPr>
        <p:txBody>
          <a:bodyPr rtlCol="0">
            <a:noAutofit/>
          </a:bodyPr>
          <a:lstStyle>
            <a:lvl1pPr marL="0" indent="0">
              <a:buNone/>
              <a:defRPr/>
            </a:lvl1pPr>
          </a:lstStyle>
          <a:p>
            <a:pPr lvl="0"/>
            <a:endParaRPr lang="en-US" noProof="0"/>
          </a:p>
        </p:txBody>
      </p:sp>
      <p:sp>
        <p:nvSpPr>
          <p:cNvPr id="7" name="Footer Placeholder 2">
            <a:extLst>
              <a:ext uri="{FF2B5EF4-FFF2-40B4-BE49-F238E27FC236}">
                <a16:creationId xmlns:a16="http://schemas.microsoft.com/office/drawing/2014/main" id="{A128DBED-606C-4D26-907D-78E3F1454501}"/>
              </a:ext>
            </a:extLst>
          </p:cNvPr>
          <p:cNvSpPr>
            <a:spLocks noGrp="1"/>
          </p:cNvSpPr>
          <p:nvPr>
            <p:ph type="ftr" sz="quarter" idx="11"/>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pic>
        <p:nvPicPr>
          <p:cNvPr id="9" name="Picture 8" descr="A close up of a logo&#10;&#10;Description automatically generated">
            <a:extLst>
              <a:ext uri="{FF2B5EF4-FFF2-40B4-BE49-F238E27FC236}">
                <a16:creationId xmlns:a16="http://schemas.microsoft.com/office/drawing/2014/main" id="{C6852108-2949-4045-8355-5395CD6DFF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0991854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5">
            <a:extLst>
              <a:ext uri="{FF2B5EF4-FFF2-40B4-BE49-F238E27FC236}">
                <a16:creationId xmlns:a16="http://schemas.microsoft.com/office/drawing/2014/main" id="{3FDE307F-ED6D-4CBA-B3BF-8E3559413F91}"/>
              </a:ext>
            </a:extLst>
          </p:cNvPr>
          <p:cNvSpPr>
            <a:spLocks noGrp="1"/>
          </p:cNvSpPr>
          <p:nvPr>
            <p:ph type="ftr" sz="quarter" idx="10"/>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13055087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Text with Top 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4176713"/>
          </a:xfrm>
        </p:spPr>
        <p:txBody>
          <a:bodyPr rtlCol="0">
            <a:normAutofit/>
          </a:bodyPr>
          <a:lstStyle/>
          <a:p>
            <a:pPr lvl="0"/>
            <a:endParaRPr lang="en-US" noProof="0"/>
          </a:p>
        </p:txBody>
      </p:sp>
      <p:sp>
        <p:nvSpPr>
          <p:cNvPr id="4" name="Title 3"/>
          <p:cNvSpPr>
            <a:spLocks noGrp="1"/>
          </p:cNvSpPr>
          <p:nvPr>
            <p:ph type="title"/>
          </p:nvPr>
        </p:nvSpPr>
        <p:spPr>
          <a:xfrm>
            <a:off x="0" y="3362897"/>
            <a:ext cx="12192000" cy="813816"/>
          </a:xfrm>
          <a:solidFill>
            <a:schemeClr val="bg1">
              <a:alpha val="90000"/>
            </a:schemeClr>
          </a:solidFill>
        </p:spPr>
        <p:txBody>
          <a:bodyPr lIns="612648" tIns="0" rIns="612648" bIns="0">
            <a:normAutofit/>
          </a:bodyPr>
          <a:lstStyle>
            <a:lvl1pPr>
              <a:defRPr lang="en-US" sz="3200" dirty="0"/>
            </a:lvl1pPr>
          </a:lstStyle>
          <a:p>
            <a:r>
              <a:rPr lang="en-US"/>
              <a:t>Click to edit Master title style</a:t>
            </a:r>
          </a:p>
        </p:txBody>
      </p:sp>
      <p:sp>
        <p:nvSpPr>
          <p:cNvPr id="3" name="Text Placeholder 2"/>
          <p:cNvSpPr>
            <a:spLocks noGrp="1"/>
          </p:cNvSpPr>
          <p:nvPr>
            <p:ph type="body" sz="quarter" idx="11"/>
          </p:nvPr>
        </p:nvSpPr>
        <p:spPr>
          <a:xfrm>
            <a:off x="0" y="4176713"/>
            <a:ext cx="12192000" cy="2377440"/>
          </a:xfrm>
        </p:spPr>
        <p:txBody>
          <a:bodyPr lIns="612648" tIns="182880" rIns="6126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8798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6_Picture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CFC808-632C-4425-9871-C824D193F15A}"/>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fontAlgn="auto" hangingPunct="1">
              <a:spcBef>
                <a:spcPts val="0"/>
              </a:spcBef>
              <a:spcAft>
                <a:spcPts val="0"/>
              </a:spcAft>
              <a:defRPr/>
            </a:pPr>
            <a:endParaRPr lang="en-US"/>
          </a:p>
        </p:txBody>
      </p:sp>
      <p:pic>
        <p:nvPicPr>
          <p:cNvPr id="3" name="Picture 4">
            <a:extLst>
              <a:ext uri="{FF2B5EF4-FFF2-40B4-BE49-F238E27FC236}">
                <a16:creationId xmlns:a16="http://schemas.microsoft.com/office/drawing/2014/main" id="{935C7AD6-7190-4F31-ABED-BABDA52D54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5761038"/>
            <a:ext cx="22256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81D3C69C-1B26-40AB-84B7-ED92A3E1CDD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56638" y="5608638"/>
            <a:ext cx="3098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erelman School of Medicine at the University of Pennsylvania">
            <a:extLst>
              <a:ext uri="{FF2B5EF4-FFF2-40B4-BE49-F238E27FC236}">
                <a16:creationId xmlns:a16="http://schemas.microsoft.com/office/drawing/2014/main" id="{76A0B4EA-980A-48CE-9AB7-449B6A0C651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65625" y="5773738"/>
            <a:ext cx="26400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logo&#10;&#10;Description automatically generated">
            <a:extLst>
              <a:ext uri="{FF2B5EF4-FFF2-40B4-BE49-F238E27FC236}">
                <a16:creationId xmlns:a16="http://schemas.microsoft.com/office/drawing/2014/main" id="{312F1654-C4F7-0E4C-ACF0-233D2D4282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524" y="158901"/>
            <a:ext cx="3936880" cy="497081"/>
          </a:xfrm>
          <a:prstGeom prst="rect">
            <a:avLst/>
          </a:prstGeom>
        </p:spPr>
      </p:pic>
    </p:spTree>
    <p:extLst>
      <p:ext uri="{BB962C8B-B14F-4D97-AF65-F5344CB8AC3E}">
        <p14:creationId xmlns:p14="http://schemas.microsoft.com/office/powerpoint/2010/main" val="18653984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C3DB-622A-4FF7-8E5F-FAEA67A85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FF0C60-AC4F-462F-84AD-2196A289D5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6ECC7D-0B01-47CF-99F6-101939FBEDF1}"/>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5" name="Footer Placeholder 4">
            <a:extLst>
              <a:ext uri="{FF2B5EF4-FFF2-40B4-BE49-F238E27FC236}">
                <a16:creationId xmlns:a16="http://schemas.microsoft.com/office/drawing/2014/main" id="{4A30B692-6C9F-4D85-A99A-F78CED9BD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77BEA-21BE-41F8-AAC6-701FA2D8B1D7}"/>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1699208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0-1785-48AA-8547-4D70CD083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B0004-1E2F-4E75-B946-99DC90CFC1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DDBF5-7576-4BCA-BAC4-EB36C64FF47F}"/>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5" name="Footer Placeholder 4">
            <a:extLst>
              <a:ext uri="{FF2B5EF4-FFF2-40B4-BE49-F238E27FC236}">
                <a16:creationId xmlns:a16="http://schemas.microsoft.com/office/drawing/2014/main" id="{F5C1644C-1229-41CF-8630-0DDBE6ACD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AA2A2-BC71-4253-B94D-CBBBE75A8072}"/>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307321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Background Large Text">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r>
              <a:rPr lang="en-US"/>
              <a:t>Click icon to add picture</a:t>
            </a:r>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3226322730"/>
      </p:ext>
    </p:extLst>
  </p:cSld>
  <p:clrMapOvr>
    <a:overrideClrMapping bg1="dk1" tx1="lt1" bg2="dk2" tx2="lt2" accent1="accent1" accent2="accent2" accent3="accent3" accent4="accent4" accent5="accent5" accent6="accent6" hlink="hlink" folHlink="folHlink"/>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100C-2FB9-406E-B857-A2B6CB20E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66D644-4913-4D19-BDB2-5D132182F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11D803-F154-4A08-9046-3A67FF72A0B6}"/>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5" name="Footer Placeholder 4">
            <a:extLst>
              <a:ext uri="{FF2B5EF4-FFF2-40B4-BE49-F238E27FC236}">
                <a16:creationId xmlns:a16="http://schemas.microsoft.com/office/drawing/2014/main" id="{12E73BD7-F9EC-4EAF-B4FE-A80C25E47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C5BE1-2BE8-4DD3-B685-8A37BF533C13}"/>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19910018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BE98-4A3D-4711-A102-85B8D5862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F0AC8-0CA8-469D-ACBC-D4F845AA9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7780F-D31E-45A5-9A55-715F1FA8CC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04B4B-0155-48A9-AE2F-6404406F64E3}"/>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6" name="Footer Placeholder 5">
            <a:extLst>
              <a:ext uri="{FF2B5EF4-FFF2-40B4-BE49-F238E27FC236}">
                <a16:creationId xmlns:a16="http://schemas.microsoft.com/office/drawing/2014/main" id="{FC6F4ACB-0B0C-461D-ABF6-B2D722386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1D0C7-805B-42D9-9B01-7FD36421D52B}"/>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18952967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CF7B-E30A-461A-B66E-D7526067B5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3E68D3-BFA6-443F-B22A-3824A16499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BD86B3-4C63-4EDE-BA76-51E997864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27654-EF3B-4A57-A581-526EFAAE1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1B3C16-2F89-4E75-B56D-1CF913AE4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7B5075-2735-48CB-BA30-8E6774FFD675}"/>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8" name="Footer Placeholder 7">
            <a:extLst>
              <a:ext uri="{FF2B5EF4-FFF2-40B4-BE49-F238E27FC236}">
                <a16:creationId xmlns:a16="http://schemas.microsoft.com/office/drawing/2014/main" id="{EC1545EC-E99D-402E-BFEF-AA3749E604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6FCFBD-295B-4281-A26B-94201B8B3690}"/>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4827285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675E-34DF-4045-AAA5-B736E69EE8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763341-9FA4-4E31-BF44-6A19C7F3BE80}"/>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4" name="Footer Placeholder 3">
            <a:extLst>
              <a:ext uri="{FF2B5EF4-FFF2-40B4-BE49-F238E27FC236}">
                <a16:creationId xmlns:a16="http://schemas.microsoft.com/office/drawing/2014/main" id="{FB1EB98B-08FA-468E-A804-B237060D3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E30671-32B5-45F1-AAB4-622F0A897873}"/>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38053118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33EFC-BA5A-442D-8B89-2BC1F0F69781}"/>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3" name="Footer Placeholder 2">
            <a:extLst>
              <a:ext uri="{FF2B5EF4-FFF2-40B4-BE49-F238E27FC236}">
                <a16:creationId xmlns:a16="http://schemas.microsoft.com/office/drawing/2014/main" id="{E4E0D5CF-CBE3-4E38-AA4B-065E131959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E88043-EC5B-4CAF-9D0D-E3FBACF12D57}"/>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3646545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C8BD-9FCC-4FB2-9295-ED946A907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379D31-F1DB-4293-8C35-F700E48A2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29B0C5-BFC5-4972-93B3-3F0C9E67F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59E27-66FF-4596-A687-D7ED495B5872}"/>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6" name="Footer Placeholder 5">
            <a:extLst>
              <a:ext uri="{FF2B5EF4-FFF2-40B4-BE49-F238E27FC236}">
                <a16:creationId xmlns:a16="http://schemas.microsoft.com/office/drawing/2014/main" id="{5EB856F2-039B-4563-ADE8-0B96D5D29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D2FD8-A15E-4E1C-AA8F-A2C055ACA952}"/>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18873459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74B8-1A12-47CD-BB30-3CD937B08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DD2F2-1EDC-4AE4-B893-E501ACDFF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E93A5-B4DC-4E2D-8D1A-E999A489A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C69F5-4AB0-4CF6-9BC1-B79A42D1C8C7}"/>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6" name="Footer Placeholder 5">
            <a:extLst>
              <a:ext uri="{FF2B5EF4-FFF2-40B4-BE49-F238E27FC236}">
                <a16:creationId xmlns:a16="http://schemas.microsoft.com/office/drawing/2014/main" id="{9795D4CB-D8A9-4705-BCF2-C675690B8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1EF12-20A2-47D1-A36E-1B0C60FC1AD3}"/>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279560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6D3B-10E5-44F1-9E83-CC1174BA85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43144E-6A98-406E-A024-3D448FBEC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3CBC7-F675-4DE8-9143-E9783A62CDB0}"/>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5" name="Footer Placeholder 4">
            <a:extLst>
              <a:ext uri="{FF2B5EF4-FFF2-40B4-BE49-F238E27FC236}">
                <a16:creationId xmlns:a16="http://schemas.microsoft.com/office/drawing/2014/main" id="{F0E39013-ADF2-401E-BACF-236ABCCCE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4D0D5-D3F0-414C-A0D6-0F0CDB3004B7}"/>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42337217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8609D-F60C-4168-A88F-12526B72C5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56CFCD-7B0E-4D57-A563-40C4E6145F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8E630-3DF7-4CB9-9AD0-8A54E4095682}"/>
              </a:ext>
            </a:extLst>
          </p:cNvPr>
          <p:cNvSpPr>
            <a:spLocks noGrp="1"/>
          </p:cNvSpPr>
          <p:nvPr>
            <p:ph type="dt" sz="half" idx="10"/>
          </p:nvPr>
        </p:nvSpPr>
        <p:spPr/>
        <p:txBody>
          <a:bodyPr/>
          <a:lstStyle/>
          <a:p>
            <a:fld id="{6FEE7741-7370-48A6-9B3B-6E6EF3B23D0F}" type="datetimeFigureOut">
              <a:rPr lang="en-US" smtClean="0"/>
              <a:t>3/27/2023</a:t>
            </a:fld>
            <a:endParaRPr lang="en-US"/>
          </a:p>
        </p:txBody>
      </p:sp>
      <p:sp>
        <p:nvSpPr>
          <p:cNvPr id="5" name="Footer Placeholder 4">
            <a:extLst>
              <a:ext uri="{FF2B5EF4-FFF2-40B4-BE49-F238E27FC236}">
                <a16:creationId xmlns:a16="http://schemas.microsoft.com/office/drawing/2014/main" id="{CE227B57-7943-4B44-9CAD-5285AA4B5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566E4-1552-4D68-8143-66C59F14DA53}"/>
              </a:ext>
            </a:extLst>
          </p:cNvPr>
          <p:cNvSpPr>
            <a:spLocks noGrp="1"/>
          </p:cNvSpPr>
          <p:nvPr>
            <p:ph type="sldNum" sz="quarter" idx="12"/>
          </p:nvPr>
        </p:nvSpPr>
        <p:spPr/>
        <p:txBody>
          <a:bodyPr/>
          <a:lstStyle/>
          <a:p>
            <a:fld id="{98790D9C-984A-4ABB-B7B9-C1A0930A5E8C}" type="slidenum">
              <a:rPr lang="en-US" smtClean="0"/>
              <a:t>‹#›</a:t>
            </a:fld>
            <a:endParaRPr lang="en-US"/>
          </a:p>
        </p:txBody>
      </p:sp>
    </p:spTree>
    <p:extLst>
      <p:ext uri="{BB962C8B-B14F-4D97-AF65-F5344CB8AC3E}">
        <p14:creationId xmlns:p14="http://schemas.microsoft.com/office/powerpoint/2010/main" val="16168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r>
              <a:rPr lang="en-US"/>
              <a:t>Click icon to add picture</a:t>
            </a:r>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pic>
        <p:nvPicPr>
          <p:cNvPr id="5" name="Picture 4" descr="A close up of a logo&#10;&#10;Description automatically generated">
            <a:extLst>
              <a:ext uri="{FF2B5EF4-FFF2-40B4-BE49-F238E27FC236}">
                <a16:creationId xmlns:a16="http://schemas.microsoft.com/office/drawing/2014/main" id="{0AF2476F-990A-EC43-8525-3E114B8A07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055278910"/>
      </p:ext>
    </p:extLst>
  </p:cSld>
  <p:clrMapOvr>
    <a:overrideClrMapping bg1="lt1" tx1="dk1" bg2="lt2" tx2="dk2" accent1="accent1" accent2="accent2" accent3="accent3" accent4="accent4" accent5="accent5" accent6="accent6" hlink="hlink" folHlink="folHlink"/>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meline/Process">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p:nvSpPr>
        <p:spPr>
          <a:xfrm>
            <a:off x="4064000" y="2025569"/>
            <a:ext cx="4064000" cy="484400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p:nvSpPr>
        <p:spPr>
          <a:xfrm>
            <a:off x="4062714" y="1574157"/>
            <a:ext cx="4375230" cy="937549"/>
          </a:xfrm>
          <a:prstGeom prst="homePlate">
            <a:avLst>
              <a:gd name="adj" fmla="val 33951"/>
            </a:avLst>
          </a:prstGeom>
          <a:gradFill flip="none" rotWithShape="1">
            <a:gsLst>
              <a:gs pos="100000">
                <a:schemeClr val="tx1"/>
              </a:gs>
              <a:gs pos="27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Tree>
    <p:extLst>
      <p:ext uri="{BB962C8B-B14F-4D97-AF65-F5344CB8AC3E}">
        <p14:creationId xmlns:p14="http://schemas.microsoft.com/office/powerpoint/2010/main" val="290818444"/>
      </p:ext>
    </p:extLst>
  </p:cSld>
  <p:clrMapOvr>
    <a:overrideClrMapping bg1="dk1" tx1="lt1" bg2="dk2" tx2="lt2" accent1="accent1" accent2="accent2" accent3="accent3" accent4="accent4" accent5="accent5" accent6="accent6" hlink="hlink" folHlink="folHlink"/>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pic>
        <p:nvPicPr>
          <p:cNvPr id="14" name="Picture 13" descr="A close up of a logo&#10;&#10;Description automatically generated">
            <a:extLst>
              <a:ext uri="{FF2B5EF4-FFF2-40B4-BE49-F238E27FC236}">
                <a16:creationId xmlns:a16="http://schemas.microsoft.com/office/drawing/2014/main" id="{276DF57C-67BD-DE40-8165-E66CB77CC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075365765"/>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F96A-3801-814A-9D8F-FBB1E9579C51}"/>
              </a:ext>
            </a:extLst>
          </p:cNvPr>
          <p:cNvSpPr>
            <a:spLocks noGrp="1"/>
          </p:cNvSpPr>
          <p:nvPr>
            <p:ph type="title" hasCustomPrompt="1"/>
          </p:nvPr>
        </p:nvSpPr>
        <p:spPr>
          <a:xfrm>
            <a:off x="2137569" y="2047579"/>
            <a:ext cx="7916862" cy="1539875"/>
          </a:xfrm>
        </p:spPr>
        <p:txBody>
          <a:bodyPr>
            <a:noAutofit/>
          </a:bodyPr>
          <a:lstStyle>
            <a:lvl1pPr>
              <a:defRPr sz="66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3AEEF748-EBEB-9B4E-ABB8-CE1D42AB7B13}"/>
              </a:ext>
            </a:extLst>
          </p:cNvPr>
          <p:cNvPicPr>
            <a:picLocks noChangeAspect="1"/>
          </p:cNvPicPr>
          <p:nvPr/>
        </p:nvPicPr>
        <p:blipFill>
          <a:blip r:embed="rId2">
            <a:alphaModFix amt="4000"/>
          </a:blip>
          <a:stretch>
            <a:fillRect/>
          </a:stretch>
        </p:blipFill>
        <p:spPr>
          <a:xfrm>
            <a:off x="7825759" y="2377094"/>
            <a:ext cx="5175504" cy="5175504"/>
          </a:xfrm>
          <a:prstGeom prst="rect">
            <a:avLst/>
          </a:prstGeom>
        </p:spPr>
      </p:pic>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4" name="Picture 3">
            <a:extLst>
              <a:ext uri="{FF2B5EF4-FFF2-40B4-BE49-F238E27FC236}">
                <a16:creationId xmlns:a16="http://schemas.microsoft.com/office/drawing/2014/main" id="{B686DB6E-6A51-0A47-B29C-18F1EA701BCF}"/>
              </a:ext>
            </a:extLst>
          </p:cNvPr>
          <p:cNvPicPr>
            <a:picLocks noChangeAspect="1"/>
          </p:cNvPicPr>
          <p:nvPr/>
        </p:nvPicPr>
        <p:blipFill>
          <a:blip r:embed="rId3"/>
          <a:stretch>
            <a:fillRect/>
          </a:stretch>
        </p:blipFill>
        <p:spPr>
          <a:xfrm>
            <a:off x="1284655" y="820713"/>
            <a:ext cx="2222500" cy="838200"/>
          </a:xfrm>
          <a:prstGeom prst="rect">
            <a:avLst/>
          </a:prstGeom>
        </p:spPr>
      </p:pic>
    </p:spTree>
    <p:extLst>
      <p:ext uri="{BB962C8B-B14F-4D97-AF65-F5344CB8AC3E}">
        <p14:creationId xmlns:p14="http://schemas.microsoft.com/office/powerpoint/2010/main" val="1817002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chemeClr val="tx1"/>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chemeClr val="accent1"/>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14" name="Picture 13">
            <a:extLst>
              <a:ext uri="{FF2B5EF4-FFF2-40B4-BE49-F238E27FC236}">
                <a16:creationId xmlns:a16="http://schemas.microsoft.com/office/drawing/2014/main" id="{13A961D0-83B0-B04F-B25C-89C2F703FE4F}"/>
              </a:ext>
            </a:extLst>
          </p:cNvPr>
          <p:cNvPicPr>
            <a:picLocks noChangeAspect="1"/>
          </p:cNvPicPr>
          <p:nvPr/>
        </p:nvPicPr>
        <p:blipFill>
          <a:blip r:embed="rId3"/>
          <a:stretch>
            <a:fillRect/>
          </a:stretch>
        </p:blipFill>
        <p:spPr>
          <a:xfrm>
            <a:off x="1284655" y="822237"/>
            <a:ext cx="2222500" cy="838200"/>
          </a:xfrm>
          <a:prstGeom prst="rect">
            <a:avLst/>
          </a:prstGeom>
        </p:spPr>
      </p:pic>
    </p:spTree>
    <p:extLst>
      <p:ext uri="{BB962C8B-B14F-4D97-AF65-F5344CB8AC3E}">
        <p14:creationId xmlns:p14="http://schemas.microsoft.com/office/powerpoint/2010/main" val="1958693556"/>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4B0860D9-EFD4-2949-8B97-DC0BBA1C26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926" y="6407698"/>
            <a:ext cx="2082215" cy="262428"/>
          </a:xfrm>
          <a:prstGeom prst="rect">
            <a:avLst/>
          </a:prstGeom>
        </p:spPr>
      </p:pic>
    </p:spTree>
    <p:extLst>
      <p:ext uri="{BB962C8B-B14F-4D97-AF65-F5344CB8AC3E}">
        <p14:creationId xmlns:p14="http://schemas.microsoft.com/office/powerpoint/2010/main" val="1107613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165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22" name="Text Placeholder 21">
            <a:extLst>
              <a:ext uri="{FF2B5EF4-FFF2-40B4-BE49-F238E27FC236}">
                <a16:creationId xmlns:a16="http://schemas.microsoft.com/office/drawing/2014/main" id="{A998B4F0-EAAB-3C49-9CCC-9C232021FE42}"/>
              </a:ext>
            </a:extLst>
          </p:cNvPr>
          <p:cNvSpPr>
            <a:spLocks noGrp="1"/>
          </p:cNvSpPr>
          <p:nvPr>
            <p:ph type="body" sz="quarter" idx="11" hasCustomPrompt="1"/>
          </p:nvPr>
        </p:nvSpPr>
        <p:spPr>
          <a:xfrm>
            <a:off x="1058548" y="4799692"/>
            <a:ext cx="10452413" cy="700464"/>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800" b="0" i="0" u="none" strike="noStrike" kern="1200" cap="none" spc="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BEBEB"/>
                </a:solidFill>
                <a:effectLst/>
                <a:uLnTx/>
                <a:uFillTx/>
                <a:latin typeface="Franklin Gothic Book" panose="020B0503020102020204" pitchFamily="34" charset="0"/>
                <a:ea typeface="+mn-ea"/>
                <a:cs typeface="+mn-cs"/>
              </a:rPr>
              <a:t>Office Information</a:t>
            </a:r>
          </a:p>
        </p:txBody>
      </p:sp>
      <p:sp>
        <p:nvSpPr>
          <p:cNvPr id="24" name="Text Placeholder 23">
            <a:extLst>
              <a:ext uri="{FF2B5EF4-FFF2-40B4-BE49-F238E27FC236}">
                <a16:creationId xmlns:a16="http://schemas.microsoft.com/office/drawing/2014/main" id="{7D51FBEE-D220-834D-80B3-E37545084D74}"/>
              </a:ext>
            </a:extLst>
          </p:cNvPr>
          <p:cNvSpPr>
            <a:spLocks noGrp="1"/>
          </p:cNvSpPr>
          <p:nvPr>
            <p:ph type="body" sz="quarter" idx="12" hasCustomPrompt="1"/>
          </p:nvPr>
        </p:nvSpPr>
        <p:spPr>
          <a:xfrm>
            <a:off x="1058549" y="5922437"/>
            <a:ext cx="10452413" cy="31115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a:ln>
                  <a:noFill/>
                </a:ln>
                <a:solidFill>
                  <a:srgbClr val="EBEBEB"/>
                </a:solidFill>
                <a:effectLst/>
                <a:uLnTx/>
                <a:uFillTx/>
                <a:latin typeface="Franklin Gothic Book" panose="020B0503020102020204" pitchFamily="34" charset="0"/>
                <a:ea typeface="+mn-ea"/>
                <a:cs typeface="+mn-cs"/>
              </a:rPr>
              <a:t>DATE | PRESENTATION LOCATION</a:t>
            </a:r>
          </a:p>
        </p:txBody>
      </p:sp>
      <p:pic>
        <p:nvPicPr>
          <p:cNvPr id="9" name="Picture 8" descr="A close up of a logo&#10;&#10;Description automatically generated">
            <a:extLst>
              <a:ext uri="{FF2B5EF4-FFF2-40B4-BE49-F238E27FC236}">
                <a16:creationId xmlns:a16="http://schemas.microsoft.com/office/drawing/2014/main" id="{254E169F-138B-094C-B7B1-54F171AC00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926" y="6407698"/>
            <a:ext cx="2082215" cy="262428"/>
          </a:xfrm>
          <a:prstGeom prst="rect">
            <a:avLst/>
          </a:prstGeom>
        </p:spPr>
      </p:pic>
    </p:spTree>
    <p:extLst>
      <p:ext uri="{BB962C8B-B14F-4D97-AF65-F5344CB8AC3E}">
        <p14:creationId xmlns:p14="http://schemas.microsoft.com/office/powerpoint/2010/main" val="320913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Franklin Gothic Book" panose="020B0503020102020204" pitchFamily="34" charset="0"/>
                <a:ea typeface="+mn-ea"/>
                <a:cs typeface="+mn-cs"/>
              </a:defRPr>
            </a:lvl1pPr>
          </a:lstStyle>
          <a:p>
            <a:pPr lvl="0"/>
            <a:r>
              <a:rPr lang="en-US"/>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Franklin Gothic Book" panose="020B0503020102020204" pitchFamily="34" charset="0"/>
              </a:defRPr>
            </a:lvl1pPr>
          </a:lstStyle>
          <a:p>
            <a:pPr lvl="0"/>
            <a:r>
              <a:rPr lang="en-US"/>
              <a:t>Office Information</a:t>
            </a:r>
          </a:p>
        </p:txBody>
      </p:sp>
      <p:pic>
        <p:nvPicPr>
          <p:cNvPr id="14" name="Picture 13" descr="A close up of a logo&#10;&#10;Description automatically generated">
            <a:extLst>
              <a:ext uri="{FF2B5EF4-FFF2-40B4-BE49-F238E27FC236}">
                <a16:creationId xmlns:a16="http://schemas.microsoft.com/office/drawing/2014/main" id="{D121F34E-4E6B-C145-BD8B-BA2A1FBF05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397240396"/>
      </p:ext>
    </p:extLst>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Franklin Gothic Book" panose="020B0503020102020204" pitchFamily="34" charset="0"/>
                <a:ea typeface="+mn-ea"/>
                <a:cs typeface="+mn-cs"/>
              </a:defRPr>
            </a:lvl1pPr>
          </a:lstStyle>
          <a:p>
            <a:pPr lvl="0"/>
            <a:r>
              <a:rPr lang="en-US"/>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Franklin Gothic Book" panose="020B0503020102020204" pitchFamily="34" charset="0"/>
              </a:defRPr>
            </a:lvl1pPr>
          </a:lstStyle>
          <a:p>
            <a:pPr lvl="0"/>
            <a:r>
              <a:rPr lang="en-US"/>
              <a:t>Office Information</a:t>
            </a:r>
          </a:p>
        </p:txBody>
      </p:sp>
    </p:spTree>
    <p:extLst>
      <p:ext uri="{BB962C8B-B14F-4D97-AF65-F5344CB8AC3E}">
        <p14:creationId xmlns:p14="http://schemas.microsoft.com/office/powerpoint/2010/main" val="28689944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D5B678C-D7FE-B248-853A-6F7D8B012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BCDF897-9719-D24E-8FA9-2DDA3A501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03325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503C40CF-5AAE-804C-9B9F-275A1904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5B961BA4-A4D8-1B42-9F4D-575C775C13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05355599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_al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04FB4E1B-605B-A945-AC76-234639AF1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40275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3CE1B40-3D36-B44A-A341-BFF919EF0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2468656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with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p>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121E1CB-B0D8-B843-B46B-BC006A176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BA4BE7D7-5F2E-B04E-A39B-7D115BAD4C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4127961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85CADF17-8267-C34D-ACD0-039934A4C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172954088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op Spli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9602BBE-1C7A-504A-AC49-3EE4046C2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2181573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AB6D9AE-CE86-174C-A204-29DFCBEBD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34676865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Background Large Text">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294467073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D5B678C-D7FE-B248-853A-6F7D8B012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3E034511-C8E3-4ACE-9B92-9C4BAAFAD494}" type="slidenum">
              <a:rPr lang="en-US" smtClean="0"/>
              <a:t>‹#›</a:t>
            </a:fld>
            <a:endParaRPr lang="en-US"/>
          </a:p>
        </p:txBody>
      </p:sp>
    </p:spTree>
    <p:extLst>
      <p:ext uri="{BB962C8B-B14F-4D97-AF65-F5344CB8AC3E}">
        <p14:creationId xmlns:p14="http://schemas.microsoft.com/office/powerpoint/2010/main" val="383151268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205210120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Process">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userDrawn="1"/>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userDrawn="1"/>
        </p:nvSpPr>
        <p:spPr>
          <a:xfrm>
            <a:off x="4064000" y="2025569"/>
            <a:ext cx="4064000" cy="484400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userDrawn="1"/>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100000">
                <a:schemeClr val="tx1"/>
              </a:gs>
              <a:gs pos="27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3B1629C9-2D3C-CF49-A71D-CDDD7922BA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5101002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Tree>
    <p:extLst>
      <p:ext uri="{BB962C8B-B14F-4D97-AF65-F5344CB8AC3E}">
        <p14:creationId xmlns:p14="http://schemas.microsoft.com/office/powerpoint/2010/main" val="146817537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EF748-EBEB-9B4E-ABB8-CE1D42AB7B13}"/>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4" name="Picture 3">
            <a:extLst>
              <a:ext uri="{FF2B5EF4-FFF2-40B4-BE49-F238E27FC236}">
                <a16:creationId xmlns:a16="http://schemas.microsoft.com/office/drawing/2014/main" id="{B686DB6E-6A51-0A47-B29C-18F1EA701BCF}"/>
              </a:ext>
            </a:extLst>
          </p:cNvPr>
          <p:cNvPicPr>
            <a:picLocks noChangeAspect="1"/>
          </p:cNvPicPr>
          <p:nvPr userDrawn="1"/>
        </p:nvPicPr>
        <p:blipFill>
          <a:blip r:embed="rId3"/>
          <a:stretch>
            <a:fillRect/>
          </a:stretch>
        </p:blipFill>
        <p:spPr>
          <a:xfrm>
            <a:off x="1284655" y="820713"/>
            <a:ext cx="2222500" cy="838200"/>
          </a:xfrm>
          <a:prstGeom prst="rect">
            <a:avLst/>
          </a:prstGeom>
        </p:spPr>
      </p:pic>
      <p:pic>
        <p:nvPicPr>
          <p:cNvPr id="6" name="Picture 5" descr="A close up of a logo&#10;&#10;Description automatically generated">
            <a:extLst>
              <a:ext uri="{FF2B5EF4-FFF2-40B4-BE49-F238E27FC236}">
                <a16:creationId xmlns:a16="http://schemas.microsoft.com/office/drawing/2014/main" id="{32A62A2A-A069-7C47-ABE5-FC1D466272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926" y="6407698"/>
            <a:ext cx="2082215" cy="262428"/>
          </a:xfrm>
          <a:prstGeom prst="rect">
            <a:avLst/>
          </a:prstGeom>
        </p:spPr>
      </p:pic>
    </p:spTree>
    <p:extLst>
      <p:ext uri="{BB962C8B-B14F-4D97-AF65-F5344CB8AC3E}">
        <p14:creationId xmlns:p14="http://schemas.microsoft.com/office/powerpoint/2010/main" val="999317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chemeClr val="tx1"/>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chemeClr val="accent1"/>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14" name="Picture 13">
            <a:extLst>
              <a:ext uri="{FF2B5EF4-FFF2-40B4-BE49-F238E27FC236}">
                <a16:creationId xmlns:a16="http://schemas.microsoft.com/office/drawing/2014/main" id="{13A961D0-83B0-B04F-B25C-89C2F703FE4F}"/>
              </a:ext>
            </a:extLst>
          </p:cNvPr>
          <p:cNvPicPr>
            <a:picLocks noChangeAspect="1"/>
          </p:cNvPicPr>
          <p:nvPr userDrawn="1"/>
        </p:nvPicPr>
        <p:blipFill>
          <a:blip r:embed="rId3"/>
          <a:stretch>
            <a:fillRect/>
          </a:stretch>
        </p:blipFill>
        <p:spPr>
          <a:xfrm>
            <a:off x="1284655" y="822237"/>
            <a:ext cx="2222500" cy="838200"/>
          </a:xfrm>
          <a:prstGeom prst="rect">
            <a:avLst/>
          </a:prstGeom>
        </p:spPr>
      </p:pic>
    </p:spTree>
    <p:extLst>
      <p:ext uri="{BB962C8B-B14F-4D97-AF65-F5344CB8AC3E}">
        <p14:creationId xmlns:p14="http://schemas.microsoft.com/office/powerpoint/2010/main" val="316903185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22" name="Text Placeholder 21">
            <a:extLst>
              <a:ext uri="{FF2B5EF4-FFF2-40B4-BE49-F238E27FC236}">
                <a16:creationId xmlns:a16="http://schemas.microsoft.com/office/drawing/2014/main" id="{A998B4F0-EAAB-3C49-9CCC-9C232021FE42}"/>
              </a:ext>
            </a:extLst>
          </p:cNvPr>
          <p:cNvSpPr>
            <a:spLocks noGrp="1"/>
          </p:cNvSpPr>
          <p:nvPr>
            <p:ph type="body" sz="quarter" idx="11" hasCustomPrompt="1"/>
          </p:nvPr>
        </p:nvSpPr>
        <p:spPr>
          <a:xfrm>
            <a:off x="1058548" y="4799692"/>
            <a:ext cx="10452413" cy="700464"/>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800" b="0" i="0" u="none" strike="noStrike" kern="1200" cap="none" spc="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BEBEB"/>
                </a:solidFill>
                <a:effectLst/>
                <a:uLnTx/>
                <a:uFillTx/>
                <a:latin typeface="Franklin Gothic Book" panose="020B0503020102020204" pitchFamily="34" charset="0"/>
                <a:ea typeface="+mn-ea"/>
                <a:cs typeface="+mn-cs"/>
              </a:rPr>
              <a:t>Office Information</a:t>
            </a:r>
          </a:p>
        </p:txBody>
      </p:sp>
      <p:sp>
        <p:nvSpPr>
          <p:cNvPr id="24" name="Text Placeholder 23">
            <a:extLst>
              <a:ext uri="{FF2B5EF4-FFF2-40B4-BE49-F238E27FC236}">
                <a16:creationId xmlns:a16="http://schemas.microsoft.com/office/drawing/2014/main" id="{7D51FBEE-D220-834D-80B3-E37545084D74}"/>
              </a:ext>
            </a:extLst>
          </p:cNvPr>
          <p:cNvSpPr>
            <a:spLocks noGrp="1"/>
          </p:cNvSpPr>
          <p:nvPr>
            <p:ph type="body" sz="quarter" idx="12" hasCustomPrompt="1"/>
          </p:nvPr>
        </p:nvSpPr>
        <p:spPr>
          <a:xfrm>
            <a:off x="1058549" y="5922437"/>
            <a:ext cx="10452413" cy="31115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a:ln>
                  <a:noFill/>
                </a:ln>
                <a:solidFill>
                  <a:srgbClr val="EBEBEB"/>
                </a:solidFill>
                <a:effectLst/>
                <a:uLnTx/>
                <a:uFillTx/>
                <a:latin typeface="Franklin Gothic Book" panose="020B0503020102020204" pitchFamily="34" charset="0"/>
                <a:ea typeface="+mn-ea"/>
                <a:cs typeface="+mn-cs"/>
              </a:rPr>
              <a:t>DATE | PRESENTATION LOCATION</a:t>
            </a:r>
          </a:p>
        </p:txBody>
      </p:sp>
      <p:pic>
        <p:nvPicPr>
          <p:cNvPr id="9" name="Picture 8" descr="A close up of a logo&#10;&#10;Description automatically generated">
            <a:extLst>
              <a:ext uri="{FF2B5EF4-FFF2-40B4-BE49-F238E27FC236}">
                <a16:creationId xmlns:a16="http://schemas.microsoft.com/office/drawing/2014/main" id="{45CD9897-D0E1-3249-A312-0DEE7386CD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926" y="6407698"/>
            <a:ext cx="2082215" cy="262428"/>
          </a:xfrm>
          <a:prstGeom prst="rect">
            <a:avLst/>
          </a:prstGeom>
        </p:spPr>
      </p:pic>
    </p:spTree>
    <p:extLst>
      <p:ext uri="{BB962C8B-B14F-4D97-AF65-F5344CB8AC3E}">
        <p14:creationId xmlns:p14="http://schemas.microsoft.com/office/powerpoint/2010/main" val="2508342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Franklin Gothic Book" panose="020B0503020102020204" pitchFamily="34" charset="0"/>
                <a:ea typeface="+mn-ea"/>
                <a:cs typeface="+mn-cs"/>
              </a:defRPr>
            </a:lvl1pPr>
          </a:lstStyle>
          <a:p>
            <a:pPr lvl="0"/>
            <a:r>
              <a:rPr lang="en-US"/>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Franklin Gothic Book" panose="020B0503020102020204" pitchFamily="34" charset="0"/>
              </a:defRPr>
            </a:lvl1pPr>
          </a:lstStyle>
          <a:p>
            <a:pPr lvl="0"/>
            <a:r>
              <a:rPr lang="en-US"/>
              <a:t>Office Information</a:t>
            </a:r>
          </a:p>
        </p:txBody>
      </p:sp>
    </p:spTree>
    <p:extLst>
      <p:ext uri="{BB962C8B-B14F-4D97-AF65-F5344CB8AC3E}">
        <p14:creationId xmlns:p14="http://schemas.microsoft.com/office/powerpoint/2010/main" val="149337763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D5B678C-D7FE-B248-853A-6F7D8B012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3D8CA2C2-1496-E84C-9F2E-E1635A0DA9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226089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503C40CF-5AAE-804C-9B9F-275A1904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1F2764D9-A45D-9542-9160-2F48709E98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21628979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al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04FB4E1B-605B-A945-AC76-234639AF1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90634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25353-8F0B-B644-B5D8-4B89C3D2D6F7}"/>
              </a:ext>
            </a:extLst>
          </p:cNvPr>
          <p:cNvSpPr>
            <a:spLocks noGrp="1"/>
          </p:cNvSpPr>
          <p:nvPr>
            <p:ph sz="quarter" idx="12"/>
          </p:nvPr>
        </p:nvSpPr>
        <p:spPr>
          <a:xfrm>
            <a:off x="5900738" y="1041400"/>
            <a:ext cx="5614987" cy="515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00C8E9-93F7-B345-B37C-958522DA0E70}"/>
              </a:ext>
            </a:extLst>
          </p:cNvPr>
          <p:cNvSpPr/>
          <p:nvPr/>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503C40CF-5AAE-804C-9B9F-275A1904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3E034511-C8E3-4ACE-9B92-9C4BAAFAD494}"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2F460D9C-139E-0146-ABCE-5D646D46D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728657319"/>
      </p:ext>
    </p:extLst>
  </p:cSld>
  <p:clrMapOvr>
    <a:overrideClrMapping bg1="lt1" tx1="dk1" bg2="lt2" tx2="dk2" accent1="accent1" accent2="accent2" accent3="accent3" accent4="accent4" accent5="accent5" accent6="accent6" hlink="hlink" folHlink="folHlink"/>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3CE1B40-3D36-B44A-A341-BFF919EF0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4148601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with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p>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121E1CB-B0D8-B843-B46B-BC006A176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18CEDDB6-71C2-D144-AACE-A13CAF02E4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057307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C98AAE5B-E77B-E944-BA1B-12B22EC3B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84409397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Top Spli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9602BBE-1C7A-504A-AC49-3EE4046C2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050917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AB6D9AE-CE86-174C-A204-29DFCBEBD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22271085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Large Text">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162464986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216681814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Process">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userDrawn="1"/>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userDrawn="1"/>
        </p:nvSpPr>
        <p:spPr>
          <a:xfrm>
            <a:off x="4064000" y="2025569"/>
            <a:ext cx="4064000" cy="484400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userDrawn="1"/>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100000">
                <a:schemeClr val="tx1"/>
              </a:gs>
              <a:gs pos="27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04C5B435-B362-2940-AF26-EFDE73007C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165278708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Tree>
    <p:extLst>
      <p:ext uri="{BB962C8B-B14F-4D97-AF65-F5344CB8AC3E}">
        <p14:creationId xmlns:p14="http://schemas.microsoft.com/office/powerpoint/2010/main" val="242322640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EF748-EBEB-9B4E-ABB8-CE1D42AB7B13}"/>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4" name="Picture 3">
            <a:extLst>
              <a:ext uri="{FF2B5EF4-FFF2-40B4-BE49-F238E27FC236}">
                <a16:creationId xmlns:a16="http://schemas.microsoft.com/office/drawing/2014/main" id="{B686DB6E-6A51-0A47-B29C-18F1EA701BCF}"/>
              </a:ext>
            </a:extLst>
          </p:cNvPr>
          <p:cNvPicPr>
            <a:picLocks noChangeAspect="1"/>
          </p:cNvPicPr>
          <p:nvPr userDrawn="1"/>
        </p:nvPicPr>
        <p:blipFill>
          <a:blip r:embed="rId3"/>
          <a:stretch>
            <a:fillRect/>
          </a:stretch>
        </p:blipFill>
        <p:spPr>
          <a:xfrm>
            <a:off x="1284655" y="820713"/>
            <a:ext cx="2222500" cy="838200"/>
          </a:xfrm>
          <a:prstGeom prst="rect">
            <a:avLst/>
          </a:prstGeom>
        </p:spPr>
      </p:pic>
    </p:spTree>
    <p:extLst>
      <p:ext uri="{BB962C8B-B14F-4D97-AF65-F5344CB8AC3E}">
        <p14:creationId xmlns:p14="http://schemas.microsoft.com/office/powerpoint/2010/main" val="412077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_al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p:nvSpPr>
        <p:spPr>
          <a:xfrm>
            <a:off x="0" y="0"/>
            <a:ext cx="12192000" cy="1470991"/>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04FB4E1B-605B-A945-AC76-234639AF1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3E034511-C8E3-4ACE-9B92-9C4BAAFAD494}" type="slidenum">
              <a:rPr lang="en-US" smtClean="0"/>
              <a:t>‹#›</a:t>
            </a:fld>
            <a:endParaRPr lang="en-US"/>
          </a:p>
        </p:txBody>
      </p:sp>
    </p:spTree>
    <p:extLst>
      <p:ext uri="{BB962C8B-B14F-4D97-AF65-F5344CB8AC3E}">
        <p14:creationId xmlns:p14="http://schemas.microsoft.com/office/powerpoint/2010/main" val="3116354371"/>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chemeClr val="tx1"/>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chemeClr val="accent1"/>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14" name="Picture 13">
            <a:extLst>
              <a:ext uri="{FF2B5EF4-FFF2-40B4-BE49-F238E27FC236}">
                <a16:creationId xmlns:a16="http://schemas.microsoft.com/office/drawing/2014/main" id="{13A961D0-83B0-B04F-B25C-89C2F703FE4F}"/>
              </a:ext>
            </a:extLst>
          </p:cNvPr>
          <p:cNvPicPr>
            <a:picLocks noChangeAspect="1"/>
          </p:cNvPicPr>
          <p:nvPr userDrawn="1"/>
        </p:nvPicPr>
        <p:blipFill>
          <a:blip r:embed="rId3"/>
          <a:stretch>
            <a:fillRect/>
          </a:stretch>
        </p:blipFill>
        <p:spPr>
          <a:xfrm>
            <a:off x="1284655" y="822237"/>
            <a:ext cx="2222500" cy="838200"/>
          </a:xfrm>
          <a:prstGeom prst="rect">
            <a:avLst/>
          </a:prstGeom>
        </p:spPr>
      </p:pic>
    </p:spTree>
    <p:extLst>
      <p:ext uri="{BB962C8B-B14F-4D97-AF65-F5344CB8AC3E}">
        <p14:creationId xmlns:p14="http://schemas.microsoft.com/office/powerpoint/2010/main" val="281889161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A55978-8B34-4378-99D8-8CB1DAC3C4D8}"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2E748-D689-4D7B-858E-93E4D1972353}" type="slidenum">
              <a:rPr lang="en-US" smtClean="0"/>
              <a:t>‹#›</a:t>
            </a:fld>
            <a:endParaRPr lang="en-US"/>
          </a:p>
        </p:txBody>
      </p:sp>
    </p:spTree>
    <p:extLst>
      <p:ext uri="{BB962C8B-B14F-4D97-AF65-F5344CB8AC3E}">
        <p14:creationId xmlns:p14="http://schemas.microsoft.com/office/powerpoint/2010/main" val="3941115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hoto with Caption Color Block">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4175125" cy="6858000"/>
          </a:xfrm>
          <a:solidFill>
            <a:schemeClr val="tx2"/>
          </a:solidFill>
        </p:spPr>
        <p:txBody>
          <a:bodyPr lIns="457200" tIns="548640" rIns="457200" bIns="548640" anchor="t">
            <a:normAutofit/>
          </a:bodyPr>
          <a:lstStyle>
            <a:lvl1pPr algn="l">
              <a:defRPr sz="3200" b="0">
                <a:solidFill>
                  <a:schemeClr val="bg1"/>
                </a:solidFill>
              </a:defRPr>
            </a:lvl1pPr>
          </a:lstStyle>
          <a:p>
            <a:r>
              <a:rPr lang="en-US"/>
              <a:t>Click to edit Master title style</a:t>
            </a:r>
          </a:p>
        </p:txBody>
      </p:sp>
      <p:sp>
        <p:nvSpPr>
          <p:cNvPr id="6" name="Picture Placeholder 5"/>
          <p:cNvSpPr>
            <a:spLocks noGrp="1"/>
          </p:cNvSpPr>
          <p:nvPr>
            <p:ph type="pic" sz="quarter" idx="10"/>
          </p:nvPr>
        </p:nvSpPr>
        <p:spPr>
          <a:xfrm>
            <a:off x="4312284" y="0"/>
            <a:ext cx="7879715" cy="6858000"/>
          </a:xfrm>
        </p:spPr>
        <p:txBody>
          <a:bodyPr rtlCol="0">
            <a:normAutofit/>
          </a:bodyPr>
          <a:lstStyle/>
          <a:p>
            <a:pPr lvl="0"/>
            <a:endParaRPr lang="en-US" noProof="0"/>
          </a:p>
        </p:txBody>
      </p:sp>
      <p:pic>
        <p:nvPicPr>
          <p:cNvPr id="7" name="Picture 6" descr="A close up of a logo&#10;&#10;Description automatically generated">
            <a:extLst>
              <a:ext uri="{FF2B5EF4-FFF2-40B4-BE49-F238E27FC236}">
                <a16:creationId xmlns:a16="http://schemas.microsoft.com/office/drawing/2014/main" id="{2CAC2CB3-7A19-024E-8E95-546EC01177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724901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55978-8B34-4378-99D8-8CB1DAC3C4D8}"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2E748-D689-4D7B-858E-93E4D1972353}" type="slidenum">
              <a:rPr lang="en-US" smtClean="0"/>
              <a:t>‹#›</a:t>
            </a:fld>
            <a:endParaRPr lang="en-US"/>
          </a:p>
        </p:txBody>
      </p:sp>
    </p:spTree>
    <p:extLst>
      <p:ext uri="{BB962C8B-B14F-4D97-AF65-F5344CB8AC3E}">
        <p14:creationId xmlns:p14="http://schemas.microsoft.com/office/powerpoint/2010/main" val="1045413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921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 y="4864101"/>
            <a:ext cx="12192004" cy="1993900"/>
          </a:xfrm>
          <a:solidFill>
            <a:srgbClr val="FFFFFF">
              <a:alpha val="80000"/>
            </a:srgbClr>
          </a:solidFill>
        </p:spPr>
        <p:txBody>
          <a:bodyPr lIns="548640" tIns="182880" rIns="91440" bIns="91440"/>
          <a:lstStyle>
            <a:lvl1pPr marL="0" indent="0">
              <a:buNone/>
              <a:defRPr sz="3200">
                <a:solidFill>
                  <a:schemeClr val="tx1">
                    <a:lumMod val="95000"/>
                    <a:lumOff val="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p:txBody>
          <a:bodyPr/>
          <a:lstStyle>
            <a:lvl1pPr>
              <a:defRPr>
                <a:latin typeface="Calibri" pitchFamily="34" charset="0"/>
              </a:defRPr>
            </a:lvl1pPr>
          </a:lstStyle>
          <a:p>
            <a:r>
              <a:rPr lang="en-US"/>
              <a:t>Click to edit Master title style</a:t>
            </a:r>
          </a:p>
        </p:txBody>
      </p:sp>
    </p:spTree>
    <p:extLst>
      <p:ext uri="{BB962C8B-B14F-4D97-AF65-F5344CB8AC3E}">
        <p14:creationId xmlns:p14="http://schemas.microsoft.com/office/powerpoint/2010/main" val="559634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525963"/>
          </a:xfrm>
        </p:spPr>
        <p:txBody>
          <a:bodyPr/>
          <a:lstStyle>
            <a:lvl1pPr>
              <a:buClr>
                <a:schemeClr val="accent2"/>
              </a:buCl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lvl1pPr>
              <a:defRPr>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752600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on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2047" y="1524000"/>
            <a:ext cx="5470359" cy="4525963"/>
          </a:xfrm>
        </p:spPr>
        <p:txBody>
          <a:bodyPr/>
          <a:lstStyle>
            <a:lvl1pPr>
              <a:buClr>
                <a:schemeClr val="accent2"/>
              </a:buCl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lvl1pPr>
              <a:defRPr>
                <a:latin typeface="Calibri" pitchFamily="34" charset="0"/>
              </a:defRPr>
            </a:lvl1pPr>
          </a:lstStyle>
          <a:p>
            <a:r>
              <a:rPr lang="en-US"/>
              <a:t>Click to edit Master title style</a:t>
            </a:r>
          </a:p>
        </p:txBody>
      </p:sp>
    </p:spTree>
    <p:extLst>
      <p:ext uri="{BB962C8B-B14F-4D97-AF65-F5344CB8AC3E}">
        <p14:creationId xmlns:p14="http://schemas.microsoft.com/office/powerpoint/2010/main" val="2178296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Just Ru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816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2231"/>
            <a:ext cx="5242560" cy="639762"/>
          </a:xfrm>
        </p:spPr>
        <p:txBody>
          <a:bodyPr anchor="b"/>
          <a:lstStyle>
            <a:lvl1pPr marL="0" indent="0">
              <a:buNone/>
              <a:defRPr sz="2400" b="1">
                <a:solidFill>
                  <a:schemeClr val="accent2"/>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242560" cy="3951288"/>
          </a:xfrm>
        </p:spPr>
        <p:txBody>
          <a:bodyPr/>
          <a:lstStyle>
            <a:lvl1pPr>
              <a:defRPr sz="2200">
                <a:solidFill>
                  <a:schemeClr val="tx1">
                    <a:lumMod val="95000"/>
                    <a:lumOff val="5000"/>
                  </a:schemeClr>
                </a:solidFill>
                <a:latin typeface="Calibri" pitchFamily="34" charset="0"/>
              </a:defRPr>
            </a:lvl1pPr>
            <a:lvl2pPr>
              <a:defRPr sz="2000">
                <a:solidFill>
                  <a:schemeClr val="tx1">
                    <a:lumMod val="95000"/>
                    <a:lumOff val="5000"/>
                  </a:schemeClr>
                </a:solidFill>
                <a:latin typeface="Calibri" pitchFamily="34" charset="0"/>
              </a:defRPr>
            </a:lvl2pPr>
            <a:lvl3pPr>
              <a:defRPr sz="1800">
                <a:solidFill>
                  <a:schemeClr val="tx1">
                    <a:lumMod val="95000"/>
                    <a:lumOff val="5000"/>
                  </a:schemeClr>
                </a:solidFill>
                <a:latin typeface="Calibri" pitchFamily="34" charset="0"/>
              </a:defRPr>
            </a:lvl3pPr>
            <a:lvl4pPr>
              <a:defRPr sz="1600">
                <a:solidFill>
                  <a:schemeClr val="tx1">
                    <a:lumMod val="95000"/>
                    <a:lumOff val="5000"/>
                  </a:schemeClr>
                </a:solidFill>
                <a:latin typeface="Calibri" pitchFamily="34" charset="0"/>
              </a:defRPr>
            </a:lvl4pPr>
            <a:lvl5pPr>
              <a:defRPr sz="1600">
                <a:solidFill>
                  <a:schemeClr val="tx1">
                    <a:lumMod val="95000"/>
                    <a:lumOff val="5000"/>
                  </a:schemeClr>
                </a:solidFill>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352231"/>
            <a:ext cx="5242560" cy="639762"/>
          </a:xfrm>
        </p:spPr>
        <p:txBody>
          <a:bodyPr anchor="b"/>
          <a:lstStyle>
            <a:lvl1pPr marL="0" indent="0">
              <a:buNone/>
              <a:defRPr sz="2400" b="1">
                <a:solidFill>
                  <a:schemeClr val="accent2"/>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174875"/>
            <a:ext cx="5242560" cy="3951288"/>
          </a:xfrm>
        </p:spPr>
        <p:txBody>
          <a:bodyPr/>
          <a:lstStyle>
            <a:lvl1pPr>
              <a:defRPr sz="2200">
                <a:solidFill>
                  <a:schemeClr val="tx1">
                    <a:lumMod val="95000"/>
                    <a:lumOff val="5000"/>
                  </a:schemeClr>
                </a:solidFill>
                <a:latin typeface="Calibri" pitchFamily="34" charset="0"/>
              </a:defRPr>
            </a:lvl1pPr>
            <a:lvl2pPr>
              <a:defRPr sz="2000">
                <a:solidFill>
                  <a:schemeClr val="tx1">
                    <a:lumMod val="95000"/>
                    <a:lumOff val="5000"/>
                  </a:schemeClr>
                </a:solidFill>
                <a:latin typeface="Calibri" pitchFamily="34" charset="0"/>
              </a:defRPr>
            </a:lvl2pPr>
            <a:lvl3pPr>
              <a:defRPr sz="1800">
                <a:solidFill>
                  <a:schemeClr val="tx1">
                    <a:lumMod val="95000"/>
                    <a:lumOff val="5000"/>
                  </a:schemeClr>
                </a:solidFill>
                <a:latin typeface="Calibri" pitchFamily="34" charset="0"/>
              </a:defRPr>
            </a:lvl3pPr>
            <a:lvl4pPr>
              <a:defRPr sz="1600">
                <a:solidFill>
                  <a:schemeClr val="tx1">
                    <a:lumMod val="95000"/>
                    <a:lumOff val="5000"/>
                  </a:schemeClr>
                </a:solidFill>
                <a:latin typeface="Calibri" pitchFamily="34" charset="0"/>
              </a:defRPr>
            </a:lvl4pPr>
            <a:lvl5pPr>
              <a:defRPr sz="1600">
                <a:solidFill>
                  <a:schemeClr val="tx1">
                    <a:lumMod val="95000"/>
                    <a:lumOff val="5000"/>
                  </a:schemeClr>
                </a:solidFill>
                <a:latin typeface="Calibri"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176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3CE1B40-3D36-B44A-A341-BFF919EF0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3E034511-C8E3-4ACE-9B92-9C4BAAFAD494}"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C0D9D601-6CF2-9343-983F-D5D5ECBFF6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410435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37A2DC95-5DD2-4AC7-9B31-957084C38BE8}"/>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endParaRPr>
          </a:p>
        </p:txBody>
      </p:sp>
      <p:sp>
        <p:nvSpPr>
          <p:cNvPr id="5" name="Rectangle 6">
            <a:extLst>
              <a:ext uri="{FF2B5EF4-FFF2-40B4-BE49-F238E27FC236}">
                <a16:creationId xmlns:a16="http://schemas.microsoft.com/office/drawing/2014/main" id="{86432376-80EE-4EC9-A88D-08D5B338BF61}"/>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685334" y="685803"/>
            <a:ext cx="6998668" cy="5853113"/>
          </a:xfrm>
        </p:spPr>
        <p:txBody>
          <a:bodyPr/>
          <a:lstStyle>
            <a:lvl1pPr>
              <a:defRPr sz="24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839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Caption on Lef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E4E999B9-E546-4775-AF81-1C69D162B9C0}"/>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a:extLst>
              <a:ext uri="{FF2B5EF4-FFF2-40B4-BE49-F238E27FC236}">
                <a16:creationId xmlns:a16="http://schemas.microsoft.com/office/drawing/2014/main" id="{23F99C59-10A3-47DB-A1F8-0F69773879DB}"/>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4267200" y="0"/>
            <a:ext cx="7924800" cy="6858000"/>
          </a:xfrm>
        </p:spPr>
        <p:txBody>
          <a:bodyPr rtlCol="0">
            <a:noAutofit/>
          </a:bodyPr>
          <a:lstStyle>
            <a:lvl1pPr marL="0" indent="0">
              <a:buNone/>
              <a:defRPr/>
            </a:lvl1pPr>
          </a:lstStyle>
          <a:p>
            <a:pPr lvl="0"/>
            <a:endParaRPr lang="en-US" noProof="0"/>
          </a:p>
        </p:txBody>
      </p:sp>
    </p:spTree>
    <p:extLst>
      <p:ext uri="{BB962C8B-B14F-4D97-AF65-F5344CB8AC3E}">
        <p14:creationId xmlns:p14="http://schemas.microsoft.com/office/powerpoint/2010/main" val="2695798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a:xfrm>
            <a:off x="609600" y="545911"/>
            <a:ext cx="10972800" cy="1143000"/>
          </a:xfrm>
        </p:spPr>
        <p:txBody>
          <a:bodyPr/>
          <a:lstStyle/>
          <a:p>
            <a:r>
              <a:rPr lang="en-US"/>
              <a:t>Click to edit Master title style</a:t>
            </a:r>
          </a:p>
        </p:txBody>
      </p:sp>
    </p:spTree>
    <p:extLst>
      <p:ext uri="{BB962C8B-B14F-4D97-AF65-F5344CB8AC3E}">
        <p14:creationId xmlns:p14="http://schemas.microsoft.com/office/powerpoint/2010/main" val="2346546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2231"/>
            <a:ext cx="5242560"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242560" cy="3951288"/>
          </a:xfrm>
        </p:spPr>
        <p:txBody>
          <a:bodyPr/>
          <a:lstStyle>
            <a:lvl1pPr>
              <a:defRPr sz="22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352231"/>
            <a:ext cx="5242560"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174875"/>
            <a:ext cx="5242560" cy="3951288"/>
          </a:xfrm>
        </p:spPr>
        <p:txBody>
          <a:bodyPr/>
          <a:lstStyle>
            <a:lvl1pPr>
              <a:defRPr sz="22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6799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14090D9E-7D27-4830-90D0-8333E81F4200}"/>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pitchFamily="34" charset="0"/>
            </a:endParaRPr>
          </a:p>
        </p:txBody>
      </p:sp>
      <p:sp>
        <p:nvSpPr>
          <p:cNvPr id="5" name="Rectangle 6">
            <a:extLst>
              <a:ext uri="{FF2B5EF4-FFF2-40B4-BE49-F238E27FC236}">
                <a16:creationId xmlns:a16="http://schemas.microsoft.com/office/drawing/2014/main" id="{36A93748-DE87-4F73-AEBC-B11BA9E1F3E0}"/>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pitchFamily="34" charset="0"/>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685334" y="685803"/>
            <a:ext cx="6998668" cy="5853113"/>
          </a:xfrm>
        </p:spPr>
        <p:txBody>
          <a:bodyPr/>
          <a:lstStyle>
            <a:lvl1pPr>
              <a:defRPr sz="24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320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hoto Caption on Left">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6A476F5D-A043-4592-A615-9720944B9706}"/>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6">
            <a:extLst>
              <a:ext uri="{FF2B5EF4-FFF2-40B4-BE49-F238E27FC236}">
                <a16:creationId xmlns:a16="http://schemas.microsoft.com/office/drawing/2014/main" id="{36C961B4-03B3-4B6C-85EF-B0EF1EB66656}"/>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defRPr>
            </a:lvl1pPr>
          </a:lstStyle>
          <a:p>
            <a:r>
              <a:rPr lang="en-US"/>
              <a:t>Click to edit Master title style</a:t>
            </a:r>
          </a:p>
        </p:txBody>
      </p:sp>
    </p:spTree>
    <p:extLst>
      <p:ext uri="{BB962C8B-B14F-4D97-AF65-F5344CB8AC3E}">
        <p14:creationId xmlns:p14="http://schemas.microsoft.com/office/powerpoint/2010/main" val="18584784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17835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069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6050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Picture Fram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A47F6D-C21A-4F5F-BD5B-2D7A30BCA4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6888" y="5710238"/>
            <a:ext cx="245903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96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with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121E1CB-B0D8-B843-B46B-BC006A176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3E034511-C8E3-4ACE-9B92-9C4BAAFAD494}"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2E92F1-AF96-E044-8902-30E9142FF6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94628676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765159-EBEF-4E2F-9B26-92E00B55C332}"/>
              </a:ext>
            </a:extLst>
          </p:cNvPr>
          <p:cNvSpPr/>
          <p:nvPr userDrawn="1"/>
        </p:nvSpPr>
        <p:spPr bwMode="white">
          <a:xfrm>
            <a:off x="0" y="3309938"/>
            <a:ext cx="12192000" cy="92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Picture Placeholder 4"/>
          <p:cNvSpPr>
            <a:spLocks noGrp="1"/>
          </p:cNvSpPr>
          <p:nvPr>
            <p:ph type="pic" sz="quarter" idx="10"/>
          </p:nvPr>
        </p:nvSpPr>
        <p:spPr>
          <a:xfrm>
            <a:off x="0" y="1"/>
            <a:ext cx="12192000" cy="3310128"/>
          </a:xfrm>
        </p:spPr>
        <p:txBody>
          <a:bodyPr/>
          <a:lstStyle>
            <a:lvl1pPr marL="0" indent="0">
              <a:buNone/>
              <a:defRPr/>
            </a:lvl1pPr>
          </a:lstStyle>
          <a:p>
            <a:pPr lvl="0"/>
            <a:endParaRPr lang="en-US" noProof="0"/>
          </a:p>
        </p:txBody>
      </p:sp>
      <p:sp>
        <p:nvSpPr>
          <p:cNvPr id="2" name="Title 1"/>
          <p:cNvSpPr>
            <a:spLocks noGrp="1"/>
          </p:cNvSpPr>
          <p:nvPr>
            <p:ph type="ctrTitle"/>
          </p:nvPr>
        </p:nvSpPr>
        <p:spPr>
          <a:xfrm>
            <a:off x="421525" y="3456986"/>
            <a:ext cx="9758535" cy="1301817"/>
          </a:xfrm>
          <a:noFill/>
        </p:spPr>
        <p:txBody>
          <a:bodyPr lIns="182880"/>
          <a:lstStyle>
            <a:lvl1pPr algn="l" defTabSz="914400" rtl="0" eaLnBrk="1" latinLnBrk="0" hangingPunct="1">
              <a:lnSpc>
                <a:spcPct val="85000"/>
              </a:lnSpc>
              <a:spcBef>
                <a:spcPct val="0"/>
              </a:spcBef>
              <a:spcAft>
                <a:spcPts val="1200"/>
              </a:spcAft>
              <a:buNone/>
              <a:defRPr lang="en-US" sz="4800" b="0" kern="1200" cap="none" dirty="0">
                <a:solidFill>
                  <a:schemeClr val="accent3"/>
                </a:solidFill>
                <a:latin typeface="Century Gothic" panose="020B05020202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421528" y="4695580"/>
            <a:ext cx="9758558" cy="1997452"/>
          </a:xfrm>
          <a:noFill/>
        </p:spPr>
        <p:txBody>
          <a:bodyPr lIns="274320" tIns="182880" rIns="182880" bIns="91440" rtlCol="0">
            <a:noAutofit/>
          </a:bodyPr>
          <a:lstStyle>
            <a:lvl1pPr marL="265113" indent="-265113" algn="l">
              <a:buNone/>
              <a:defRPr lang="en-US" sz="2800" b="0" i="0" dirty="0">
                <a:solidFill>
                  <a:schemeClr val="tx1">
                    <a:lumMod val="95000"/>
                    <a:lumOff val="5000"/>
                  </a:schemeClr>
                </a:solidFill>
              </a:defRPr>
            </a:lvl1pPr>
          </a:lstStyle>
          <a:p>
            <a:pPr lvl="0"/>
            <a:r>
              <a:rPr lang="en-US"/>
              <a:t>Click to edit Master subtitle style</a:t>
            </a:r>
          </a:p>
        </p:txBody>
      </p:sp>
      <p:sp>
        <p:nvSpPr>
          <p:cNvPr id="7" name="Footer Placeholder 5">
            <a:extLst>
              <a:ext uri="{FF2B5EF4-FFF2-40B4-BE49-F238E27FC236}">
                <a16:creationId xmlns:a16="http://schemas.microsoft.com/office/drawing/2014/main" id="{5D752966-9310-43B5-80B9-779058B3975C}"/>
              </a:ext>
            </a:extLst>
          </p:cNvPr>
          <p:cNvSpPr>
            <a:spLocks noGrp="1"/>
          </p:cNvSpPr>
          <p:nvPr>
            <p:ph type="ftr" sz="quarter" idx="11"/>
          </p:nvPr>
        </p:nvSpPr>
        <p:spPr>
          <a:xfrm>
            <a:off x="10180060" y="6440488"/>
            <a:ext cx="2011940"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765947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icture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F058B9-1BF3-47B3-B95C-6EC95079E88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a:p>
        </p:txBody>
      </p:sp>
      <p:pic>
        <p:nvPicPr>
          <p:cNvPr id="3" name="Picture 4">
            <a:extLst>
              <a:ext uri="{FF2B5EF4-FFF2-40B4-BE49-F238E27FC236}">
                <a16:creationId xmlns:a16="http://schemas.microsoft.com/office/drawing/2014/main" id="{70B69D7F-250E-4E90-A74D-01D41AFBCB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5761038"/>
            <a:ext cx="22256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65A97942-4798-4065-8C78-97BA45B2E6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56638" y="5608638"/>
            <a:ext cx="3098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erelman School of Medicine at the University of Pennsylvania">
            <a:extLst>
              <a:ext uri="{FF2B5EF4-FFF2-40B4-BE49-F238E27FC236}">
                <a16:creationId xmlns:a16="http://schemas.microsoft.com/office/drawing/2014/main" id="{254B86BA-D3A8-4634-A123-8E232FB7F05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65625" y="5773738"/>
            <a:ext cx="26400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logo&#10;&#10;Description automatically generated">
            <a:extLst>
              <a:ext uri="{FF2B5EF4-FFF2-40B4-BE49-F238E27FC236}">
                <a16:creationId xmlns:a16="http://schemas.microsoft.com/office/drawing/2014/main" id="{199CCBA1-4AC5-8144-9488-0FC89510E8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524" y="158901"/>
            <a:ext cx="3936880" cy="497081"/>
          </a:xfrm>
          <a:prstGeom prst="rect">
            <a:avLst/>
          </a:prstGeom>
        </p:spPr>
      </p:pic>
    </p:spTree>
    <p:extLst>
      <p:ext uri="{BB962C8B-B14F-4D97-AF65-F5344CB8AC3E}">
        <p14:creationId xmlns:p14="http://schemas.microsoft.com/office/powerpoint/2010/main" val="4031069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986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7D68ABA-8EC0-408D-B3D5-1101C58A26D2}"/>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pitchFamily="34" charset="0"/>
            </a:endParaRPr>
          </a:p>
        </p:txBody>
      </p:sp>
      <p:sp>
        <p:nvSpPr>
          <p:cNvPr id="5" name="Rectangle 6">
            <a:extLst>
              <a:ext uri="{FF2B5EF4-FFF2-40B4-BE49-F238E27FC236}">
                <a16:creationId xmlns:a16="http://schemas.microsoft.com/office/drawing/2014/main" id="{0CF79233-60FB-4255-81DA-0228E2B3012E}"/>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pitchFamily="34" charset="0"/>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685334" y="685803"/>
            <a:ext cx="6998668" cy="5853113"/>
          </a:xfrm>
        </p:spPr>
        <p:txBody>
          <a:bodyPr/>
          <a:lstStyle>
            <a:lvl1pPr>
              <a:defRPr sz="24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187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Photo Caption on Lef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F8724445-F62F-4C36-87B6-8B7BC0AB722A}"/>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6">
            <a:extLst>
              <a:ext uri="{FF2B5EF4-FFF2-40B4-BE49-F238E27FC236}">
                <a16:creationId xmlns:a16="http://schemas.microsoft.com/office/drawing/2014/main" id="{F8B77FCA-4622-4987-958A-08DE14BAE413}"/>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4267200" y="0"/>
            <a:ext cx="7924800" cy="6858000"/>
          </a:xfrm>
        </p:spPr>
        <p:txBody>
          <a:bodyPr rtlCol="0">
            <a:noAutofit/>
          </a:bodyPr>
          <a:lstStyle>
            <a:lvl1pPr marL="0" indent="0">
              <a:buNone/>
              <a:defRPr/>
            </a:lvl1pPr>
          </a:lstStyle>
          <a:p>
            <a:pPr lvl="0"/>
            <a:endParaRPr lang="en-US" noProof="0"/>
          </a:p>
        </p:txBody>
      </p:sp>
    </p:spTree>
    <p:extLst>
      <p:ext uri="{BB962C8B-B14F-4D97-AF65-F5344CB8AC3E}">
        <p14:creationId xmlns:p14="http://schemas.microsoft.com/office/powerpoint/2010/main" val="2302567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4BE5B48-94D6-4C9F-90CF-2AB794770A5A}"/>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itchFamily="34" charset="0"/>
            </a:endParaRPr>
          </a:p>
        </p:txBody>
      </p:sp>
      <p:sp>
        <p:nvSpPr>
          <p:cNvPr id="5" name="Rectangle 6">
            <a:extLst>
              <a:ext uri="{FF2B5EF4-FFF2-40B4-BE49-F238E27FC236}">
                <a16:creationId xmlns:a16="http://schemas.microsoft.com/office/drawing/2014/main" id="{8F988ECD-8349-4294-B5A2-88CEBBBAFC98}"/>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itchFamily="34" charset="0"/>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685334" y="685803"/>
            <a:ext cx="6998668" cy="5853113"/>
          </a:xfrm>
        </p:spPr>
        <p:txBody>
          <a:bodyPr/>
          <a:lstStyle>
            <a:lvl1pPr>
              <a:defRPr sz="24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938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Photo Caption on Left">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D1702E69-A14D-426B-8827-547D6AE6DFE9}"/>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Rectangle 6">
            <a:extLst>
              <a:ext uri="{FF2B5EF4-FFF2-40B4-BE49-F238E27FC236}">
                <a16:creationId xmlns:a16="http://schemas.microsoft.com/office/drawing/2014/main" id="{1D26B9DE-1F36-45E4-BCBF-7DDEEF1CD94F}"/>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defRPr>
            </a:lvl1pPr>
          </a:lstStyle>
          <a:p>
            <a:r>
              <a:rPr lang="en-US"/>
              <a:t>Click to edit Master title style</a:t>
            </a:r>
          </a:p>
        </p:txBody>
      </p:sp>
    </p:spTree>
    <p:extLst>
      <p:ext uri="{BB962C8B-B14F-4D97-AF65-F5344CB8AC3E}">
        <p14:creationId xmlns:p14="http://schemas.microsoft.com/office/powerpoint/2010/main" val="2041155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Picture Fram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2690793-185C-483C-A723-5CABA6A3F2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6888" y="5710238"/>
            <a:ext cx="245903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5619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CFD346-EFF8-40D9-9824-4F5998D9C31E}"/>
              </a:ext>
            </a:extLst>
          </p:cNvPr>
          <p:cNvSpPr/>
          <p:nvPr userDrawn="1"/>
        </p:nvSpPr>
        <p:spPr bwMode="white">
          <a:xfrm>
            <a:off x="0" y="3309938"/>
            <a:ext cx="12192000" cy="92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Picture Placeholder 4"/>
          <p:cNvSpPr>
            <a:spLocks noGrp="1"/>
          </p:cNvSpPr>
          <p:nvPr>
            <p:ph type="pic" sz="quarter" idx="10"/>
          </p:nvPr>
        </p:nvSpPr>
        <p:spPr>
          <a:xfrm>
            <a:off x="0" y="1"/>
            <a:ext cx="12192000" cy="3310128"/>
          </a:xfrm>
        </p:spPr>
        <p:txBody>
          <a:bodyPr/>
          <a:lstStyle>
            <a:lvl1pPr marL="0" indent="0">
              <a:buNone/>
              <a:defRPr/>
            </a:lvl1pPr>
          </a:lstStyle>
          <a:p>
            <a:pPr lvl="0"/>
            <a:endParaRPr lang="en-US" noProof="0"/>
          </a:p>
        </p:txBody>
      </p:sp>
      <p:sp>
        <p:nvSpPr>
          <p:cNvPr id="2" name="Title 1"/>
          <p:cNvSpPr>
            <a:spLocks noGrp="1"/>
          </p:cNvSpPr>
          <p:nvPr>
            <p:ph type="ctrTitle"/>
          </p:nvPr>
        </p:nvSpPr>
        <p:spPr>
          <a:xfrm>
            <a:off x="421525" y="3456986"/>
            <a:ext cx="9758535" cy="1301817"/>
          </a:xfrm>
          <a:noFill/>
        </p:spPr>
        <p:txBody>
          <a:bodyPr lIns="182880"/>
          <a:lstStyle>
            <a:lvl1pPr algn="l" defTabSz="914400" rtl="0" eaLnBrk="1" latinLnBrk="0" hangingPunct="1">
              <a:lnSpc>
                <a:spcPct val="85000"/>
              </a:lnSpc>
              <a:spcBef>
                <a:spcPct val="0"/>
              </a:spcBef>
              <a:spcAft>
                <a:spcPts val="1200"/>
              </a:spcAft>
              <a:buNone/>
              <a:defRPr lang="en-US" sz="4800" b="0" kern="1200" cap="none" dirty="0">
                <a:solidFill>
                  <a:schemeClr val="accent3"/>
                </a:solidFill>
                <a:latin typeface="Century Gothic" panose="020B05020202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421528" y="4695580"/>
            <a:ext cx="9758558" cy="1997452"/>
          </a:xfrm>
          <a:noFill/>
        </p:spPr>
        <p:txBody>
          <a:bodyPr lIns="274320" tIns="182880" rIns="182880" bIns="91440" rtlCol="0">
            <a:noAutofit/>
          </a:bodyPr>
          <a:lstStyle>
            <a:lvl1pPr marL="265113" indent="-265113" algn="l">
              <a:buNone/>
              <a:defRPr lang="en-US" sz="2800" b="0" i="0" dirty="0">
                <a:solidFill>
                  <a:schemeClr val="tx1">
                    <a:lumMod val="95000"/>
                    <a:lumOff val="5000"/>
                  </a:schemeClr>
                </a:solidFill>
              </a:defRPr>
            </a:lvl1pPr>
          </a:lstStyle>
          <a:p>
            <a:pPr lvl="0"/>
            <a:r>
              <a:rPr lang="en-US"/>
              <a:t>Click to edit Master subtitle style</a:t>
            </a:r>
          </a:p>
        </p:txBody>
      </p:sp>
      <p:sp>
        <p:nvSpPr>
          <p:cNvPr id="7" name="Footer Placeholder 5">
            <a:extLst>
              <a:ext uri="{FF2B5EF4-FFF2-40B4-BE49-F238E27FC236}">
                <a16:creationId xmlns:a16="http://schemas.microsoft.com/office/drawing/2014/main" id="{C07F7BAE-12E9-4B5C-882C-52F5CE1957EE}"/>
              </a:ext>
            </a:extLst>
          </p:cNvPr>
          <p:cNvSpPr>
            <a:spLocks noGrp="1"/>
          </p:cNvSpPr>
          <p:nvPr>
            <p:ph type="ftr" sz="quarter" idx="11"/>
          </p:nvPr>
        </p:nvSpPr>
        <p:spPr>
          <a:xfrm>
            <a:off x="10364788" y="6440488"/>
            <a:ext cx="1827212" cy="274637"/>
          </a:xfrm>
          <a:prstGeom prst="rect">
            <a:avLst/>
          </a:prstGeom>
        </p:spPr>
        <p:txBody>
          <a:bodyPr/>
          <a:lstStyle>
            <a:lvl1pPr eaLnBrk="1" hangingPunct="1">
              <a:defRPr/>
            </a:lvl1pPr>
          </a:lstStyle>
          <a:p>
            <a:pPr>
              <a:defRPr/>
            </a:pPr>
            <a:r>
              <a:rPr lang="en-US" altLang="en-US"/>
              <a:t>Arthur C. Evans Jr.</a:t>
            </a:r>
            <a:endParaRPr lang="en-US"/>
          </a:p>
        </p:txBody>
      </p:sp>
    </p:spTree>
    <p:extLst>
      <p:ext uri="{BB962C8B-B14F-4D97-AF65-F5344CB8AC3E}">
        <p14:creationId xmlns:p14="http://schemas.microsoft.com/office/powerpoint/2010/main" val="4243215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Picture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2EF3F-C770-40AF-8AEC-A1523FD648B5}"/>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eaLnBrk="1" fontAlgn="auto" hangingPunct="1">
              <a:spcBef>
                <a:spcPts val="0"/>
              </a:spcBef>
              <a:spcAft>
                <a:spcPts val="0"/>
              </a:spcAft>
              <a:defRPr/>
            </a:pPr>
            <a:endParaRPr lang="en-US"/>
          </a:p>
        </p:txBody>
      </p:sp>
      <p:pic>
        <p:nvPicPr>
          <p:cNvPr id="3" name="Picture 4">
            <a:extLst>
              <a:ext uri="{FF2B5EF4-FFF2-40B4-BE49-F238E27FC236}">
                <a16:creationId xmlns:a16="http://schemas.microsoft.com/office/drawing/2014/main" id="{B29CADA3-6801-48EF-B8CB-F6905E7DEE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5761038"/>
            <a:ext cx="22256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29EBD045-58D5-4B05-AFDC-D712AFA00BD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56638" y="5608638"/>
            <a:ext cx="3098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erelman School of Medicine at the University of Pennsylvania">
            <a:extLst>
              <a:ext uri="{FF2B5EF4-FFF2-40B4-BE49-F238E27FC236}">
                <a16:creationId xmlns:a16="http://schemas.microsoft.com/office/drawing/2014/main" id="{F172CA70-5F12-4F03-8B16-E02EC340825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65625" y="5773738"/>
            <a:ext cx="26400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logo&#10;&#10;Description automatically generated">
            <a:extLst>
              <a:ext uri="{FF2B5EF4-FFF2-40B4-BE49-F238E27FC236}">
                <a16:creationId xmlns:a16="http://schemas.microsoft.com/office/drawing/2014/main" id="{1AABF9C1-B872-0E49-B889-34D07B0719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524" y="158901"/>
            <a:ext cx="3936880" cy="497081"/>
          </a:xfrm>
          <a:prstGeom prst="rect">
            <a:avLst/>
          </a:prstGeom>
        </p:spPr>
      </p:pic>
    </p:spTree>
    <p:extLst>
      <p:ext uri="{BB962C8B-B14F-4D97-AF65-F5344CB8AC3E}">
        <p14:creationId xmlns:p14="http://schemas.microsoft.com/office/powerpoint/2010/main" val="48467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3E034511-C8E3-4ACE-9B92-9C4BAAFAD494}"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4215A27-E2D9-DE4E-BBD6-0A01A3D49F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9654368"/>
      </p:ext>
    </p:extLst>
  </p:cSld>
  <p:clrMapOvr>
    <a:overrideClrMapping bg1="lt1" tx1="dk1" bg2="lt2" tx2="dk2" accent1="accent1" accent2="accent2" accent3="accent3" accent4="accent4" accent5="accent5" accent6="accent6" hlink="hlink" folHlink="folHlink"/>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9A4341-EB21-47FE-AB07-52AC6C3388B6}"/>
              </a:ext>
            </a:extLst>
          </p:cNvPr>
          <p:cNvSpPr/>
          <p:nvPr userDrawn="1"/>
        </p:nvSpPr>
        <p:spPr bwMode="white">
          <a:xfrm>
            <a:off x="0" y="3309938"/>
            <a:ext cx="12192000" cy="92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Picture Placeholder 4"/>
          <p:cNvSpPr>
            <a:spLocks noGrp="1"/>
          </p:cNvSpPr>
          <p:nvPr>
            <p:ph type="pic" sz="quarter" idx="10"/>
          </p:nvPr>
        </p:nvSpPr>
        <p:spPr>
          <a:xfrm>
            <a:off x="0" y="1"/>
            <a:ext cx="12192000" cy="3310128"/>
          </a:xfrm>
        </p:spPr>
        <p:txBody>
          <a:bodyPr rtlCol="0">
            <a:noAutofit/>
          </a:bodyPr>
          <a:lstStyle>
            <a:lvl1pPr marL="0" indent="0">
              <a:buNone/>
              <a:defRPr/>
            </a:lvl1pPr>
          </a:lstStyle>
          <a:p>
            <a:pPr lvl="0"/>
            <a:endParaRPr lang="en-US" noProof="0"/>
          </a:p>
        </p:txBody>
      </p:sp>
      <p:sp>
        <p:nvSpPr>
          <p:cNvPr id="2" name="Title 1"/>
          <p:cNvSpPr>
            <a:spLocks noGrp="1"/>
          </p:cNvSpPr>
          <p:nvPr>
            <p:ph type="ctrTitle"/>
          </p:nvPr>
        </p:nvSpPr>
        <p:spPr>
          <a:xfrm>
            <a:off x="421524" y="3456984"/>
            <a:ext cx="9758534" cy="1301817"/>
          </a:xfrm>
          <a:noFill/>
        </p:spPr>
        <p:txBody>
          <a:bodyPr lIns="182880"/>
          <a:lstStyle>
            <a:lvl1pPr algn="l" defTabSz="914400" rtl="0" eaLnBrk="1" latinLnBrk="0" hangingPunct="1">
              <a:lnSpc>
                <a:spcPct val="85000"/>
              </a:lnSpc>
              <a:spcBef>
                <a:spcPct val="0"/>
              </a:spcBef>
              <a:spcAft>
                <a:spcPts val="1200"/>
              </a:spcAft>
              <a:buNone/>
              <a:defRPr lang="en-US" sz="4800" b="0" kern="1200" cap="none" dirty="0">
                <a:solidFill>
                  <a:schemeClr val="accent3"/>
                </a:solidFill>
                <a:latin typeface="Century Gothic" panose="020B05020202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421524" y="4695580"/>
            <a:ext cx="9758559" cy="1997452"/>
          </a:xfrm>
          <a:noFill/>
        </p:spPr>
        <p:txBody>
          <a:bodyPr lIns="274320" tIns="182880" rIns="182880" bIns="91440" rtlCol="0">
            <a:noAutofit/>
          </a:bodyPr>
          <a:lstStyle>
            <a:lvl1pPr marL="265113" indent="-265113" algn="l">
              <a:buNone/>
              <a:defRPr lang="en-US" sz="2800" b="0" i="0" dirty="0">
                <a:solidFill>
                  <a:schemeClr val="tx1">
                    <a:lumMod val="95000"/>
                    <a:lumOff val="5000"/>
                  </a:schemeClr>
                </a:solidFill>
              </a:defRPr>
            </a:lvl1pPr>
          </a:lstStyle>
          <a:p>
            <a:pPr lvl="0"/>
            <a:r>
              <a:rPr lang="en-US"/>
              <a:t>Click to edit Master subtitle style</a:t>
            </a:r>
          </a:p>
        </p:txBody>
      </p:sp>
      <p:sp>
        <p:nvSpPr>
          <p:cNvPr id="7" name="Footer Placeholder 5">
            <a:extLst>
              <a:ext uri="{FF2B5EF4-FFF2-40B4-BE49-F238E27FC236}">
                <a16:creationId xmlns:a16="http://schemas.microsoft.com/office/drawing/2014/main" id="{D1139D87-D80C-4490-B94D-7EE3AA60A4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pic>
        <p:nvPicPr>
          <p:cNvPr id="9" name="Picture 8" descr="A close up of a logo&#10;&#10;Description automatically generated">
            <a:extLst>
              <a:ext uri="{FF2B5EF4-FFF2-40B4-BE49-F238E27FC236}">
                <a16:creationId xmlns:a16="http://schemas.microsoft.com/office/drawing/2014/main" id="{AE32102B-AF4E-144A-8329-5D23CEB1DB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898802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 y="1246909"/>
            <a:ext cx="12191999" cy="5611091"/>
          </a:xfrm>
        </p:spPr>
        <p:txBody>
          <a:bodyPr rtlCol="0">
            <a:noAutofit/>
          </a:bodyPr>
          <a:lstStyle>
            <a:lvl1pPr marL="0" indent="0">
              <a:buNone/>
              <a:defRPr/>
            </a:lvl1pPr>
          </a:lstStyle>
          <a:p>
            <a:pPr lvl="0"/>
            <a:endParaRPr lang="en-US" noProof="0"/>
          </a:p>
        </p:txBody>
      </p:sp>
      <p:sp>
        <p:nvSpPr>
          <p:cNvPr id="3" name="Text Placeholder 2"/>
          <p:cNvSpPr>
            <a:spLocks noGrp="1"/>
          </p:cNvSpPr>
          <p:nvPr>
            <p:ph type="body" idx="1"/>
          </p:nvPr>
        </p:nvSpPr>
        <p:spPr>
          <a:xfrm>
            <a:off x="-1" y="4864101"/>
            <a:ext cx="12192002" cy="1993900"/>
          </a:xfrm>
          <a:solidFill>
            <a:srgbClr val="FFFFFF">
              <a:alpha val="80000"/>
            </a:srgbClr>
          </a:solidFill>
        </p:spPr>
        <p:txBody>
          <a:bodyPr lIns="548640" tIns="182880" rIns="91440" bIns="91440"/>
          <a:lstStyle>
            <a:lvl1pPr marL="0" indent="0">
              <a:buNone/>
              <a:defRPr sz="32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5" name="Footer Placeholder 5">
            <a:extLst>
              <a:ext uri="{FF2B5EF4-FFF2-40B4-BE49-F238E27FC236}">
                <a16:creationId xmlns:a16="http://schemas.microsoft.com/office/drawing/2014/main" id="{7ACC8EE6-6EBD-43BF-B12C-80221F0169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2620185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525963"/>
          </a:xfrm>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5">
            <a:extLst>
              <a:ext uri="{FF2B5EF4-FFF2-40B4-BE49-F238E27FC236}">
                <a16:creationId xmlns:a16="http://schemas.microsoft.com/office/drawing/2014/main" id="{710428C5-5710-428B-96BD-8E75AC009A62}"/>
              </a:ext>
            </a:extLst>
          </p:cNvPr>
          <p:cNvSpPr>
            <a:spLocks noGrp="1"/>
          </p:cNvSpPr>
          <p:nvPr>
            <p:ph type="ftr" sz="quarter" idx="10"/>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33733295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on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2042" y="1524000"/>
            <a:ext cx="5470358" cy="4525963"/>
          </a:xfrm>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5">
            <a:extLst>
              <a:ext uri="{FF2B5EF4-FFF2-40B4-BE49-F238E27FC236}">
                <a16:creationId xmlns:a16="http://schemas.microsoft.com/office/drawing/2014/main" id="{3F227994-4BBA-4274-9FFE-ACE24B1E00DE}"/>
              </a:ext>
            </a:extLst>
          </p:cNvPr>
          <p:cNvSpPr>
            <a:spLocks noGrp="1"/>
          </p:cNvSpPr>
          <p:nvPr>
            <p:ph type="ftr" sz="quarter" idx="10"/>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1305309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Just Rule">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8DD02A50-4916-4287-8F1D-0F651CF74B03}"/>
              </a:ext>
            </a:extLst>
          </p:cNvPr>
          <p:cNvSpPr>
            <a:spLocks noGrp="1"/>
          </p:cNvSpPr>
          <p:nvPr>
            <p:ph type="ftr" sz="quarter" idx="10"/>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2751063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2231"/>
            <a:ext cx="5242560"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242560" cy="3951288"/>
          </a:xfrm>
        </p:spPr>
        <p:txBody>
          <a:bodyPr/>
          <a:lstStyle>
            <a:lvl1pPr>
              <a:defRPr sz="22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352231"/>
            <a:ext cx="5242560" cy="63976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174875"/>
            <a:ext cx="5242560" cy="3951288"/>
          </a:xfrm>
        </p:spPr>
        <p:txBody>
          <a:bodyPr/>
          <a:lstStyle>
            <a:lvl1pPr>
              <a:defRPr sz="2200">
                <a:solidFill>
                  <a:schemeClr val="tx1">
                    <a:lumMod val="95000"/>
                    <a:lumOff val="5000"/>
                  </a:schemeClr>
                </a:solidFill>
              </a:defRPr>
            </a:lvl1pPr>
            <a:lvl2pPr>
              <a:defRPr sz="2000">
                <a:solidFill>
                  <a:schemeClr val="tx1">
                    <a:lumMod val="95000"/>
                    <a:lumOff val="5000"/>
                  </a:schemeClr>
                </a:solidFill>
              </a:defRPr>
            </a:lvl2pPr>
            <a:lvl3pPr>
              <a:defRPr sz="18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Footer Placeholder 5">
            <a:extLst>
              <a:ext uri="{FF2B5EF4-FFF2-40B4-BE49-F238E27FC236}">
                <a16:creationId xmlns:a16="http://schemas.microsoft.com/office/drawing/2014/main" id="{9CAA5D20-B4B5-4208-AD16-8B680E309C26}"/>
              </a:ext>
            </a:extLst>
          </p:cNvPr>
          <p:cNvSpPr>
            <a:spLocks noGrp="1"/>
          </p:cNvSpPr>
          <p:nvPr>
            <p:ph type="ftr" sz="quarter" idx="10"/>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23237420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5_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50F517-E316-45E8-9538-482DD657D2BA}"/>
              </a:ext>
            </a:extLst>
          </p:cNvPr>
          <p:cNvSpPr/>
          <p:nvPr userDrawn="1"/>
        </p:nvSpPr>
        <p:spPr>
          <a:xfrm>
            <a:off x="0" y="0"/>
            <a:ext cx="4267200" cy="6858000"/>
          </a:xfrm>
          <a:prstGeom prst="rect">
            <a:avLst/>
          </a:prstGeom>
          <a:solidFill>
            <a:schemeClr val="accent3">
              <a:lumMod val="7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0EE93A2-B1A8-4EBB-86AA-99432747960A}"/>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06400" y="609600"/>
            <a:ext cx="3657601" cy="1676400"/>
          </a:xfrm>
        </p:spPr>
        <p:txBody>
          <a:bodyPr anchor="t"/>
          <a:lstStyle>
            <a:lvl1pPr algn="l">
              <a:defRPr sz="3600" b="0">
                <a:solidFill>
                  <a:schemeClr val="bg1"/>
                </a:solidFill>
              </a:defRPr>
            </a:lvl1pPr>
          </a:lstStyle>
          <a:p>
            <a:r>
              <a:rPr lang="en-US"/>
              <a:t>Click to edit Master title style</a:t>
            </a:r>
          </a:p>
        </p:txBody>
      </p:sp>
      <p:sp>
        <p:nvSpPr>
          <p:cNvPr id="3" name="Content Placeholder 2"/>
          <p:cNvSpPr>
            <a:spLocks noGrp="1"/>
          </p:cNvSpPr>
          <p:nvPr>
            <p:ph idx="1"/>
          </p:nvPr>
        </p:nvSpPr>
        <p:spPr>
          <a:xfrm>
            <a:off x="4685331" y="685801"/>
            <a:ext cx="6998669" cy="585311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DE03FEB0-FEE9-49CD-90AD-989A75178D32}"/>
              </a:ext>
            </a:extLst>
          </p:cNvPr>
          <p:cNvSpPr>
            <a:spLocks noGrp="1"/>
          </p:cNvSpPr>
          <p:nvPr>
            <p:ph type="ftr" sz="quarter" idx="10"/>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pic>
        <p:nvPicPr>
          <p:cNvPr id="8" name="Picture 7" descr="A close up of a logo&#10;&#10;Description automatically generated">
            <a:extLst>
              <a:ext uri="{FF2B5EF4-FFF2-40B4-BE49-F238E27FC236}">
                <a16:creationId xmlns:a16="http://schemas.microsoft.com/office/drawing/2014/main" id="{9168BB9A-0D29-FD4F-B146-274DB6082B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18248803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4_Photo Caption on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D2F23A-8C81-4880-BAA0-091F69B6693A}"/>
              </a:ext>
            </a:extLst>
          </p:cNvPr>
          <p:cNvSpPr/>
          <p:nvPr userDrawn="1"/>
        </p:nvSpPr>
        <p:spPr>
          <a:xfrm>
            <a:off x="0" y="0"/>
            <a:ext cx="4267200" cy="6858000"/>
          </a:xfrm>
          <a:prstGeom prst="rect">
            <a:avLst/>
          </a:prstGeom>
          <a:solidFill>
            <a:schemeClr val="accent3">
              <a:lumMod val="7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75F539F3-DD6D-4F16-931A-1D4F38FB86E0}"/>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06400" y="609600"/>
            <a:ext cx="3657601" cy="1676400"/>
          </a:xfrm>
        </p:spPr>
        <p:txBody>
          <a:bodyPr anchor="t"/>
          <a:lstStyle>
            <a:lvl1pPr algn="l">
              <a:defRPr sz="3600" b="0">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4267200" y="0"/>
            <a:ext cx="7924800" cy="6858000"/>
          </a:xfrm>
        </p:spPr>
        <p:txBody>
          <a:bodyPr rtlCol="0">
            <a:noAutofit/>
          </a:bodyPr>
          <a:lstStyle>
            <a:lvl1pPr marL="0" indent="0">
              <a:buNone/>
              <a:defRPr/>
            </a:lvl1pPr>
          </a:lstStyle>
          <a:p>
            <a:pPr lvl="0"/>
            <a:endParaRPr lang="en-US" noProof="0"/>
          </a:p>
        </p:txBody>
      </p:sp>
      <p:sp>
        <p:nvSpPr>
          <p:cNvPr id="7" name="Footer Placeholder 2">
            <a:extLst>
              <a:ext uri="{FF2B5EF4-FFF2-40B4-BE49-F238E27FC236}">
                <a16:creationId xmlns:a16="http://schemas.microsoft.com/office/drawing/2014/main" id="{6AD18139-E33D-40EA-A9C7-798ABECA3DC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pic>
        <p:nvPicPr>
          <p:cNvPr id="9" name="Picture 8" descr="A close up of a logo&#10;&#10;Description automatically generated">
            <a:extLst>
              <a:ext uri="{FF2B5EF4-FFF2-40B4-BE49-F238E27FC236}">
                <a16:creationId xmlns:a16="http://schemas.microsoft.com/office/drawing/2014/main" id="{101D6888-5970-1E40-AB53-39EA7BBB32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2992185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Footer Placeholder 5">
            <a:extLst>
              <a:ext uri="{FF2B5EF4-FFF2-40B4-BE49-F238E27FC236}">
                <a16:creationId xmlns:a16="http://schemas.microsoft.com/office/drawing/2014/main" id="{C6F9218B-B4F3-4DCB-AC9C-7CE8358FE7C8}"/>
              </a:ext>
            </a:extLst>
          </p:cNvPr>
          <p:cNvSpPr>
            <a:spLocks noGrp="1"/>
          </p:cNvSpPr>
          <p:nvPr>
            <p:ph type="ftr" sz="quarter" idx="10"/>
          </p:nvPr>
        </p:nvSpPr>
        <p:spPr>
          <a:xfrm>
            <a:off x="4038600" y="6356350"/>
            <a:ext cx="4114800" cy="365125"/>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5875021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1524" y="3456985"/>
            <a:ext cx="9758535" cy="1301817"/>
          </a:xfrm>
          <a:noFill/>
        </p:spPr>
        <p:txBody>
          <a:bodyPr lIns="182880"/>
          <a:lstStyle>
            <a:lvl1pPr algn="l" defTabSz="914400" rtl="0" eaLnBrk="1" latinLnBrk="0" hangingPunct="1">
              <a:lnSpc>
                <a:spcPct val="85000"/>
              </a:lnSpc>
              <a:spcBef>
                <a:spcPct val="0"/>
              </a:spcBef>
              <a:spcAft>
                <a:spcPts val="1200"/>
              </a:spcAft>
              <a:buNone/>
              <a:defRPr lang="en-US" sz="4800" b="0" kern="1200" cap="none" dirty="0">
                <a:solidFill>
                  <a:srgbClr val="0070C0"/>
                </a:solidFill>
                <a:latin typeface="Calibri"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421530" y="4695580"/>
            <a:ext cx="9758559" cy="1997452"/>
          </a:xfrm>
          <a:noFill/>
        </p:spPr>
        <p:txBody>
          <a:bodyPr lIns="274320" tIns="182880" rIns="182880" bIns="91440" rtlCol="0">
            <a:noAutofit/>
          </a:bodyPr>
          <a:lstStyle>
            <a:lvl1pPr marL="265113" indent="-265113" algn="l">
              <a:buNone/>
              <a:defRPr lang="en-US" sz="2800" b="0" i="0" dirty="0">
                <a:solidFill>
                  <a:schemeClr val="tx1">
                    <a:lumMod val="95000"/>
                    <a:lumOff val="5000"/>
                  </a:schemeClr>
                </a:solidFill>
                <a:latin typeface="Calibri" pitchFamily="34" charset="0"/>
              </a:defRPr>
            </a:lvl1pPr>
          </a:lstStyle>
          <a:p>
            <a:pPr lvl="0"/>
            <a:r>
              <a:rPr lang="en-US"/>
              <a:t>Click to edit Master subtitle style</a:t>
            </a:r>
          </a:p>
        </p:txBody>
      </p:sp>
    </p:spTree>
    <p:extLst>
      <p:ext uri="{BB962C8B-B14F-4D97-AF65-F5344CB8AC3E}">
        <p14:creationId xmlns:p14="http://schemas.microsoft.com/office/powerpoint/2010/main" val="498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op Spli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p:nvSpPr>
        <p:spPr>
          <a:xfrm>
            <a:off x="0" y="0"/>
            <a:ext cx="12192000" cy="1628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9602BBE-1C7A-504A-AC49-3EE4046C2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3E034511-C8E3-4ACE-9B92-9C4BAAFAD494}"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FE31BA77-DC5A-5D44-A865-F222031662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39326789"/>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Picture Fram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8E6A87E-B391-4589-BF53-AB879A99C5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6888" y="5710238"/>
            <a:ext cx="245903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289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92A67E94-9E04-4999-A8BC-B53081CB920C}"/>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endParaRPr>
          </a:p>
        </p:txBody>
      </p:sp>
      <p:sp>
        <p:nvSpPr>
          <p:cNvPr id="5" name="Rectangle 6">
            <a:extLst>
              <a:ext uri="{FF2B5EF4-FFF2-40B4-BE49-F238E27FC236}">
                <a16:creationId xmlns:a16="http://schemas.microsoft.com/office/drawing/2014/main" id="{E2FDA074-0F0D-4C8F-9CEA-F25BC3557CE8}"/>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685334" y="685803"/>
            <a:ext cx="6998668" cy="5853113"/>
          </a:xfrm>
        </p:spPr>
        <p:txBody>
          <a:bodyPr/>
          <a:lstStyle>
            <a:lvl1pPr>
              <a:defRPr sz="24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8523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Photo Caption on Left">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BFD7F22-3EDA-4E97-8E46-3D8D1DBFD9A4}"/>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a:extLst>
              <a:ext uri="{FF2B5EF4-FFF2-40B4-BE49-F238E27FC236}">
                <a16:creationId xmlns:a16="http://schemas.microsoft.com/office/drawing/2014/main" id="{4033EB90-8A55-4E0F-BAB1-273FE2580F47}"/>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defRPr>
            </a:lvl1pPr>
          </a:lstStyle>
          <a:p>
            <a:r>
              <a:rPr lang="en-US"/>
              <a:t>Click to edit Master title style</a:t>
            </a:r>
          </a:p>
        </p:txBody>
      </p:sp>
      <p:sp>
        <p:nvSpPr>
          <p:cNvPr id="5" name="Picture Placeholder 4"/>
          <p:cNvSpPr>
            <a:spLocks noGrp="1"/>
          </p:cNvSpPr>
          <p:nvPr>
            <p:ph type="pic" sz="quarter" idx="10"/>
          </p:nvPr>
        </p:nvSpPr>
        <p:spPr>
          <a:xfrm>
            <a:off x="4267200" y="0"/>
            <a:ext cx="7924800" cy="6858000"/>
          </a:xfrm>
        </p:spPr>
        <p:txBody>
          <a:bodyPr rtlCol="0">
            <a:noAutofit/>
          </a:bodyPr>
          <a:lstStyle>
            <a:lvl1pPr marL="0" indent="0">
              <a:buNone/>
              <a:defRPr/>
            </a:lvl1pPr>
          </a:lstStyle>
          <a:p>
            <a:pPr lvl="0"/>
            <a:endParaRPr lang="en-US" noProof="0"/>
          </a:p>
        </p:txBody>
      </p:sp>
    </p:spTree>
    <p:extLst>
      <p:ext uri="{BB962C8B-B14F-4D97-AF65-F5344CB8AC3E}">
        <p14:creationId xmlns:p14="http://schemas.microsoft.com/office/powerpoint/2010/main" val="2355938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AE0F9940-540F-4172-BC83-A1AF384EDC9A}"/>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pitchFamily="34" charset="0"/>
            </a:endParaRPr>
          </a:p>
        </p:txBody>
      </p:sp>
      <p:sp>
        <p:nvSpPr>
          <p:cNvPr id="5" name="Rectangle 6">
            <a:extLst>
              <a:ext uri="{FF2B5EF4-FFF2-40B4-BE49-F238E27FC236}">
                <a16:creationId xmlns:a16="http://schemas.microsoft.com/office/drawing/2014/main" id="{0A40FC64-7ED2-4FDE-9931-AB747190B24E}"/>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pitchFamily="34" charset="0"/>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685334" y="685803"/>
            <a:ext cx="6998668" cy="5853113"/>
          </a:xfrm>
        </p:spPr>
        <p:txBody>
          <a:bodyPr/>
          <a:lstStyle>
            <a:lvl1pPr>
              <a:defRPr sz="24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951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Photo Caption on Left">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30979E22-ACC0-4825-9CBD-EAFF2794201A}"/>
              </a:ext>
            </a:extLst>
          </p:cNvPr>
          <p:cNvSpPr/>
          <p:nvPr userDrawn="1"/>
        </p:nvSpPr>
        <p:spPr>
          <a:xfrm>
            <a:off x="0" y="0"/>
            <a:ext cx="4267200" cy="6858000"/>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6">
            <a:extLst>
              <a:ext uri="{FF2B5EF4-FFF2-40B4-BE49-F238E27FC236}">
                <a16:creationId xmlns:a16="http://schemas.microsoft.com/office/drawing/2014/main" id="{09957996-8AB4-4943-80BE-5ACE741D20BD}"/>
              </a:ext>
            </a:extLst>
          </p:cNvPr>
          <p:cNvSpPr/>
          <p:nvPr userDrawn="1"/>
        </p:nvSpPr>
        <p:spPr bwMode="white">
          <a:xfrm>
            <a:off x="4175125" y="0"/>
            <a:ext cx="920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06404" y="609600"/>
            <a:ext cx="3657602" cy="1676400"/>
          </a:xfrm>
        </p:spPr>
        <p:txBody>
          <a:bodyPr anchor="t"/>
          <a:lstStyle>
            <a:lvl1pPr algn="l">
              <a:defRPr sz="3600" b="0">
                <a:solidFill>
                  <a:schemeClr val="bg1"/>
                </a:solidFill>
              </a:defRPr>
            </a:lvl1pPr>
          </a:lstStyle>
          <a:p>
            <a:r>
              <a:rPr lang="en-US"/>
              <a:t>Click to edit Master title style</a:t>
            </a:r>
          </a:p>
        </p:txBody>
      </p:sp>
    </p:spTree>
    <p:extLst>
      <p:ext uri="{BB962C8B-B14F-4D97-AF65-F5344CB8AC3E}">
        <p14:creationId xmlns:p14="http://schemas.microsoft.com/office/powerpoint/2010/main" val="2601046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4D952B-5F80-4EB5-B5DF-F4E571F5DCBE}"/>
              </a:ext>
            </a:extLst>
          </p:cNvPr>
          <p:cNvSpPr/>
          <p:nvPr userDrawn="1"/>
        </p:nvSpPr>
        <p:spPr bwMode="white">
          <a:xfrm>
            <a:off x="0" y="3309938"/>
            <a:ext cx="12192000" cy="92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Picture Placeholder 4"/>
          <p:cNvSpPr>
            <a:spLocks noGrp="1"/>
          </p:cNvSpPr>
          <p:nvPr>
            <p:ph type="pic" sz="quarter" idx="10"/>
          </p:nvPr>
        </p:nvSpPr>
        <p:spPr>
          <a:xfrm>
            <a:off x="0" y="1"/>
            <a:ext cx="12192000" cy="3310128"/>
          </a:xfrm>
        </p:spPr>
        <p:txBody>
          <a:bodyPr/>
          <a:lstStyle>
            <a:lvl1pPr marL="0" indent="0">
              <a:buNone/>
              <a:defRPr/>
            </a:lvl1pPr>
          </a:lstStyle>
          <a:p>
            <a:pPr lvl="0"/>
            <a:endParaRPr lang="en-US" noProof="0"/>
          </a:p>
        </p:txBody>
      </p:sp>
      <p:sp>
        <p:nvSpPr>
          <p:cNvPr id="2" name="Title 1"/>
          <p:cNvSpPr>
            <a:spLocks noGrp="1"/>
          </p:cNvSpPr>
          <p:nvPr>
            <p:ph type="ctrTitle"/>
          </p:nvPr>
        </p:nvSpPr>
        <p:spPr>
          <a:xfrm>
            <a:off x="421525" y="3456986"/>
            <a:ext cx="9758535" cy="1301817"/>
          </a:xfrm>
          <a:noFill/>
        </p:spPr>
        <p:txBody>
          <a:bodyPr lIns="182880"/>
          <a:lstStyle>
            <a:lvl1pPr algn="l" defTabSz="914400" rtl="0" eaLnBrk="1" latinLnBrk="0" hangingPunct="1">
              <a:lnSpc>
                <a:spcPct val="85000"/>
              </a:lnSpc>
              <a:spcBef>
                <a:spcPct val="0"/>
              </a:spcBef>
              <a:spcAft>
                <a:spcPts val="1200"/>
              </a:spcAft>
              <a:buNone/>
              <a:defRPr lang="en-US" sz="4800" b="0" kern="1200" cap="none" dirty="0">
                <a:solidFill>
                  <a:schemeClr val="accent3"/>
                </a:solidFill>
                <a:latin typeface="Century Gothic" panose="020B05020202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421528" y="4695580"/>
            <a:ext cx="9758558" cy="1997452"/>
          </a:xfrm>
          <a:noFill/>
        </p:spPr>
        <p:txBody>
          <a:bodyPr lIns="274320" tIns="182880" rIns="182880" bIns="91440" rtlCol="0">
            <a:noAutofit/>
          </a:bodyPr>
          <a:lstStyle>
            <a:lvl1pPr marL="265113" indent="-265113" algn="l">
              <a:buNone/>
              <a:defRPr lang="en-US" sz="2800" b="0" i="0" dirty="0">
                <a:solidFill>
                  <a:schemeClr val="tx1">
                    <a:lumMod val="95000"/>
                    <a:lumOff val="5000"/>
                  </a:schemeClr>
                </a:solidFill>
              </a:defRPr>
            </a:lvl1pPr>
          </a:lstStyle>
          <a:p>
            <a:pPr lvl="0"/>
            <a:r>
              <a:rPr lang="en-US"/>
              <a:t>Click to edit Master subtitle style</a:t>
            </a:r>
          </a:p>
        </p:txBody>
      </p:sp>
      <p:sp>
        <p:nvSpPr>
          <p:cNvPr id="7" name="Footer Placeholder 5">
            <a:extLst>
              <a:ext uri="{FF2B5EF4-FFF2-40B4-BE49-F238E27FC236}">
                <a16:creationId xmlns:a16="http://schemas.microsoft.com/office/drawing/2014/main" id="{9C487189-E4AA-433B-BAF9-9610FDA95A1B}"/>
              </a:ext>
            </a:extLst>
          </p:cNvPr>
          <p:cNvSpPr>
            <a:spLocks noGrp="1"/>
          </p:cNvSpPr>
          <p:nvPr>
            <p:ph type="ftr" sz="quarter" idx="11"/>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9410776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Picture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3DC007-5494-4B16-A4EE-6CAF509BB5B8}"/>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endParaRPr lang="en-US"/>
          </a:p>
        </p:txBody>
      </p:sp>
      <p:pic>
        <p:nvPicPr>
          <p:cNvPr id="3" name="Picture 4">
            <a:extLst>
              <a:ext uri="{FF2B5EF4-FFF2-40B4-BE49-F238E27FC236}">
                <a16:creationId xmlns:a16="http://schemas.microsoft.com/office/drawing/2014/main" id="{865EBD11-0704-4303-842A-E2DCC642AB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363" y="5761038"/>
            <a:ext cx="22256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FACEE2D4-6669-4486-9BA7-067CC8EB9F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56638" y="5608638"/>
            <a:ext cx="3098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Perelman School of Medicine at the University of Pennsylvania">
            <a:extLst>
              <a:ext uri="{FF2B5EF4-FFF2-40B4-BE49-F238E27FC236}">
                <a16:creationId xmlns:a16="http://schemas.microsoft.com/office/drawing/2014/main" id="{347EDEC2-92E1-4C3F-ADF6-41BC8BD475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65625" y="5773738"/>
            <a:ext cx="264001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close up of a logo&#10;&#10;Description automatically generated">
            <a:extLst>
              <a:ext uri="{FF2B5EF4-FFF2-40B4-BE49-F238E27FC236}">
                <a16:creationId xmlns:a16="http://schemas.microsoft.com/office/drawing/2014/main" id="{28D81659-0000-A846-ADAA-D15AB9E69D6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524" y="158901"/>
            <a:ext cx="3936880" cy="497081"/>
          </a:xfrm>
          <a:prstGeom prst="rect">
            <a:avLst/>
          </a:prstGeom>
        </p:spPr>
      </p:pic>
    </p:spTree>
    <p:extLst>
      <p:ext uri="{BB962C8B-B14F-4D97-AF65-F5344CB8AC3E}">
        <p14:creationId xmlns:p14="http://schemas.microsoft.com/office/powerpoint/2010/main" val="40015725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6479C6E6-8C39-4B97-A00F-CF2743BDC4FC}"/>
              </a:ext>
            </a:extLst>
          </p:cNvPr>
          <p:cNvSpPr/>
          <p:nvPr userDrawn="1"/>
        </p:nvSpPr>
        <p:spPr bwMode="white">
          <a:xfrm>
            <a:off x="0" y="3309938"/>
            <a:ext cx="12192000" cy="920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anchor="ctr"/>
          <a:lstStyle/>
          <a:p>
            <a:pPr algn="ctr" eaLnBrk="1" fontAlgn="auto" hangingPunct="1">
              <a:spcBef>
                <a:spcPts val="0"/>
              </a:spcBef>
              <a:spcAft>
                <a:spcPts val="0"/>
              </a:spcAft>
              <a:defRPr/>
            </a:pPr>
            <a:endParaRPr lang="en-US"/>
          </a:p>
        </p:txBody>
      </p:sp>
      <p:sp>
        <p:nvSpPr>
          <p:cNvPr id="5" name="Picture Placeholder 4"/>
          <p:cNvSpPr>
            <a:spLocks noGrp="1"/>
          </p:cNvSpPr>
          <p:nvPr>
            <p:ph type="pic" sz="quarter" idx="10"/>
          </p:nvPr>
        </p:nvSpPr>
        <p:spPr>
          <a:xfrm>
            <a:off x="0" y="1"/>
            <a:ext cx="12192000" cy="3310128"/>
          </a:xfrm>
        </p:spPr>
        <p:txBody>
          <a:bodyPr rtlCol="0">
            <a:noAutofit/>
          </a:bodyPr>
          <a:lstStyle>
            <a:lvl1pPr marL="0" indent="0">
              <a:buNone/>
              <a:defRPr/>
            </a:lvl1pPr>
          </a:lstStyle>
          <a:p>
            <a:pPr lvl="0"/>
            <a:endParaRPr lang="en-US" noProof="0"/>
          </a:p>
        </p:txBody>
      </p:sp>
      <p:sp>
        <p:nvSpPr>
          <p:cNvPr id="2" name="Title 1"/>
          <p:cNvSpPr>
            <a:spLocks noGrp="1"/>
          </p:cNvSpPr>
          <p:nvPr>
            <p:ph type="ctrTitle"/>
          </p:nvPr>
        </p:nvSpPr>
        <p:spPr>
          <a:xfrm>
            <a:off x="421524" y="3456989"/>
            <a:ext cx="9758535" cy="1301817"/>
          </a:xfrm>
          <a:noFill/>
        </p:spPr>
        <p:txBody>
          <a:bodyPr lIns="182862"/>
          <a:lstStyle>
            <a:lvl1pPr algn="l" defTabSz="914309" rtl="0" eaLnBrk="1" latinLnBrk="0" hangingPunct="1">
              <a:lnSpc>
                <a:spcPct val="85000"/>
              </a:lnSpc>
              <a:spcBef>
                <a:spcPct val="0"/>
              </a:spcBef>
              <a:spcAft>
                <a:spcPts val="1200"/>
              </a:spcAft>
              <a:buNone/>
              <a:defRPr lang="en-US" sz="4800" b="0" kern="1200" cap="none" dirty="0">
                <a:solidFill>
                  <a:schemeClr val="accent3"/>
                </a:solidFill>
                <a:latin typeface="Century Gothic" panose="020B05020202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421530" y="4695583"/>
            <a:ext cx="9758559" cy="1997452"/>
          </a:xfrm>
          <a:noFill/>
        </p:spPr>
        <p:txBody>
          <a:bodyPr lIns="274293" tIns="182862" rIns="182862" bIns="91432" rtlCol="0">
            <a:noAutofit/>
          </a:bodyPr>
          <a:lstStyle>
            <a:lvl1pPr marL="265087" indent="-265087" algn="l">
              <a:buNone/>
              <a:defRPr lang="en-US" sz="2800" b="0" i="0" dirty="0">
                <a:solidFill>
                  <a:schemeClr val="tx1">
                    <a:lumMod val="95000"/>
                    <a:lumOff val="5000"/>
                  </a:schemeClr>
                </a:solidFill>
              </a:defRPr>
            </a:lvl1pPr>
          </a:lstStyle>
          <a:p>
            <a:pPr lvl="0"/>
            <a:r>
              <a:rPr lang="en-US"/>
              <a:t>Click to edit Master subtitle style</a:t>
            </a:r>
          </a:p>
        </p:txBody>
      </p:sp>
      <p:sp>
        <p:nvSpPr>
          <p:cNvPr id="7" name="Footer Placeholder 5">
            <a:extLst>
              <a:ext uri="{FF2B5EF4-FFF2-40B4-BE49-F238E27FC236}">
                <a16:creationId xmlns:a16="http://schemas.microsoft.com/office/drawing/2014/main" id="{5D3DEE3D-BC28-45E6-8709-7299063FDBD1}"/>
              </a:ext>
            </a:extLst>
          </p:cNvPr>
          <p:cNvSpPr>
            <a:spLocks noGrp="1"/>
          </p:cNvSpPr>
          <p:nvPr>
            <p:ph type="ftr" sz="quarter" idx="11"/>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pic>
        <p:nvPicPr>
          <p:cNvPr id="8" name="Picture 7" descr="A close up of a logo&#10;&#10;Description automatically generated">
            <a:extLst>
              <a:ext uri="{FF2B5EF4-FFF2-40B4-BE49-F238E27FC236}">
                <a16:creationId xmlns:a16="http://schemas.microsoft.com/office/drawing/2014/main" id="{BFF22E1A-F1CE-DB4A-B9C7-66EC524E56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1368404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 y="1246909"/>
            <a:ext cx="12191999" cy="5611091"/>
          </a:xfrm>
        </p:spPr>
        <p:txBody>
          <a:bodyPr rtlCol="0">
            <a:noAutofit/>
          </a:bodyPr>
          <a:lstStyle>
            <a:lvl1pPr marL="0" indent="0">
              <a:buNone/>
              <a:defRPr/>
            </a:lvl1pPr>
          </a:lstStyle>
          <a:p>
            <a:pPr lvl="0"/>
            <a:endParaRPr lang="en-US" noProof="0"/>
          </a:p>
        </p:txBody>
      </p:sp>
      <p:sp>
        <p:nvSpPr>
          <p:cNvPr id="3" name="Text Placeholder 2"/>
          <p:cNvSpPr>
            <a:spLocks noGrp="1"/>
          </p:cNvSpPr>
          <p:nvPr>
            <p:ph type="body" idx="1"/>
          </p:nvPr>
        </p:nvSpPr>
        <p:spPr>
          <a:xfrm>
            <a:off x="-2" y="4864103"/>
            <a:ext cx="12192003" cy="1993900"/>
          </a:xfrm>
          <a:solidFill>
            <a:srgbClr val="FFFFFF">
              <a:alpha val="80000"/>
            </a:srgbClr>
          </a:solidFill>
        </p:spPr>
        <p:txBody>
          <a:bodyPr lIns="548586" tIns="182862" rIns="91432" bIns="91432"/>
          <a:lstStyle>
            <a:lvl1pPr marL="0" indent="0">
              <a:buNone/>
              <a:defRPr sz="3200">
                <a:solidFill>
                  <a:schemeClr val="tx1">
                    <a:lumMod val="95000"/>
                    <a:lumOff val="5000"/>
                  </a:schemeClr>
                </a:solidFill>
              </a:defRPr>
            </a:lvl1pPr>
            <a:lvl2pPr marL="457155" indent="0">
              <a:buNone/>
              <a:defRPr sz="1900">
                <a:solidFill>
                  <a:schemeClr val="tx1">
                    <a:tint val="75000"/>
                  </a:schemeClr>
                </a:solidFill>
              </a:defRPr>
            </a:lvl2pPr>
            <a:lvl3pPr marL="914309" indent="0">
              <a:buNone/>
              <a:defRPr sz="1600">
                <a:solidFill>
                  <a:schemeClr val="tx1">
                    <a:tint val="75000"/>
                  </a:schemeClr>
                </a:solidFill>
              </a:defRPr>
            </a:lvl3pPr>
            <a:lvl4pPr marL="1371464" indent="0">
              <a:buNone/>
              <a:defRPr sz="1500">
                <a:solidFill>
                  <a:schemeClr val="tx1">
                    <a:tint val="75000"/>
                  </a:schemeClr>
                </a:solidFill>
              </a:defRPr>
            </a:lvl4pPr>
            <a:lvl5pPr marL="1828618" indent="0">
              <a:buNone/>
              <a:defRPr sz="1500">
                <a:solidFill>
                  <a:schemeClr val="tx1">
                    <a:tint val="75000"/>
                  </a:schemeClr>
                </a:solidFill>
              </a:defRPr>
            </a:lvl5pPr>
            <a:lvl6pPr marL="2285774" indent="0">
              <a:buNone/>
              <a:defRPr sz="1500">
                <a:solidFill>
                  <a:schemeClr val="tx1">
                    <a:tint val="75000"/>
                  </a:schemeClr>
                </a:solidFill>
              </a:defRPr>
            </a:lvl6pPr>
            <a:lvl7pPr marL="2742926" indent="0">
              <a:buNone/>
              <a:defRPr sz="1500">
                <a:solidFill>
                  <a:schemeClr val="tx1">
                    <a:tint val="75000"/>
                  </a:schemeClr>
                </a:solidFill>
              </a:defRPr>
            </a:lvl7pPr>
            <a:lvl8pPr marL="3200080" indent="0">
              <a:buNone/>
              <a:defRPr sz="1500">
                <a:solidFill>
                  <a:schemeClr val="tx1">
                    <a:tint val="75000"/>
                  </a:schemeClr>
                </a:solidFill>
              </a:defRPr>
            </a:lvl8pPr>
            <a:lvl9pPr marL="3657235" indent="0">
              <a:buNone/>
              <a:defRPr sz="15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5" name="Footer Placeholder 5">
            <a:extLst>
              <a:ext uri="{FF2B5EF4-FFF2-40B4-BE49-F238E27FC236}">
                <a16:creationId xmlns:a16="http://schemas.microsoft.com/office/drawing/2014/main" id="{77B3997E-95BD-41FE-ADA9-7DF65AFF94FE}"/>
              </a:ext>
            </a:extLst>
          </p:cNvPr>
          <p:cNvSpPr>
            <a:spLocks noGrp="1"/>
          </p:cNvSpPr>
          <p:nvPr>
            <p:ph type="ftr" sz="quarter" idx="11"/>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9687366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525963"/>
          </a:xfrm>
        </p:spPr>
        <p:txBody>
          <a:bodyPr/>
          <a:lstStyle>
            <a:lvl1pPr>
              <a:buClr>
                <a:schemeClr val="accent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5">
            <a:extLst>
              <a:ext uri="{FF2B5EF4-FFF2-40B4-BE49-F238E27FC236}">
                <a16:creationId xmlns:a16="http://schemas.microsoft.com/office/drawing/2014/main" id="{C9D37F96-541A-40C8-BAC4-109281C89291}"/>
              </a:ext>
            </a:extLst>
          </p:cNvPr>
          <p:cNvSpPr>
            <a:spLocks noGrp="1"/>
          </p:cNvSpPr>
          <p:nvPr>
            <p:ph type="ftr" sz="quarter" idx="10"/>
          </p:nvPr>
        </p:nvSpPr>
        <p:spPr>
          <a:xfrm>
            <a:off x="10364788" y="6440488"/>
            <a:ext cx="1827212" cy="274637"/>
          </a:xfrm>
          <a:prstGeom prst="rect">
            <a:avLst/>
          </a:prstGeom>
        </p:spPr>
        <p:txBody>
          <a:bodyPr/>
          <a:lstStyle>
            <a:lvl1pPr>
              <a:defRPr/>
            </a:lvl1pPr>
          </a:lstStyle>
          <a:p>
            <a:pPr>
              <a:defRPr/>
            </a:pPr>
            <a:r>
              <a:rPr lang="en-US" altLang="en-US"/>
              <a:t>Arthur C. Evans Jr.</a:t>
            </a:r>
            <a:endParaRPr lang="en-US"/>
          </a:p>
        </p:txBody>
      </p:sp>
    </p:spTree>
    <p:extLst>
      <p:ext uri="{BB962C8B-B14F-4D97-AF65-F5344CB8AC3E}">
        <p14:creationId xmlns:p14="http://schemas.microsoft.com/office/powerpoint/2010/main" val="260277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60.xml"/><Relationship Id="rId21" Type="http://schemas.openxmlformats.org/officeDocument/2006/relationships/slideLayout" Target="../slideLayouts/slideLayout55.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66" Type="http://schemas.openxmlformats.org/officeDocument/2006/relationships/slideLayout" Target="../slideLayouts/slideLayout100.xml"/><Relationship Id="rId74" Type="http://schemas.openxmlformats.org/officeDocument/2006/relationships/theme" Target="../theme/theme3.xml"/><Relationship Id="rId5" Type="http://schemas.openxmlformats.org/officeDocument/2006/relationships/slideLayout" Target="../slideLayouts/slideLayout39.xml"/><Relationship Id="rId61" Type="http://schemas.openxmlformats.org/officeDocument/2006/relationships/slideLayout" Target="../slideLayouts/slideLayout95.xml"/><Relationship Id="rId19" Type="http://schemas.openxmlformats.org/officeDocument/2006/relationships/slideLayout" Target="../slideLayouts/slideLayout5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slideLayout" Target="../slideLayouts/slideLayout103.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70" Type="http://schemas.openxmlformats.org/officeDocument/2006/relationships/slideLayout" Target="../slideLayouts/slideLayout104.xml"/><Relationship Id="rId75"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73" Type="http://schemas.openxmlformats.org/officeDocument/2006/relationships/slideLayout" Target="../slideLayouts/slideLayout10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9" Type="http://schemas.openxmlformats.org/officeDocument/2006/relationships/slideLayout" Target="../slideLayouts/slideLayout73.xml"/><Relationship Id="rId34" Type="http://schemas.openxmlformats.org/officeDocument/2006/relationships/slideLayout" Target="../slideLayouts/slideLayout68.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71" Type="http://schemas.openxmlformats.org/officeDocument/2006/relationships/slideLayout" Target="../slideLayouts/slideLayout10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r>
              <a:rPr lang="en-US"/>
              <a:t>7/2/18</a:t>
            </a:r>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3E034511-C8E3-4ACE-9B92-9C4BAAFAD494}" type="slidenum">
              <a:rPr lang="en-US" smtClean="0"/>
              <a:t>‹#›</a:t>
            </a:fld>
            <a:endParaRPr lang="en-US"/>
          </a:p>
        </p:txBody>
      </p:sp>
    </p:spTree>
    <p:extLst>
      <p:ext uri="{BB962C8B-B14F-4D97-AF65-F5344CB8AC3E}">
        <p14:creationId xmlns:p14="http://schemas.microsoft.com/office/powerpoint/2010/main" val="41621231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62" r:id="rId17"/>
    <p:sldLayoutId id="2147483868" r:id="rId1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375368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338D8ECC-99FE-6C45-A6C8-A5C739A4C50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372053536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3703984"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78E7B9A2-A166-4DE4-96C3-CEAEA9C3F0C5}"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0AE4AD50-67B5-F84C-BB9C-4CC54CDC835E}"/>
              </a:ext>
            </a:extLst>
          </p:cNvPr>
          <p:cNvPicPr>
            <a:picLocks noChangeAspect="1"/>
          </p:cNvPicPr>
          <p:nvPr userDrawn="1"/>
        </p:nvPicPr>
        <p:blipFill>
          <a:blip r:embed="rId75" cstate="print">
            <a:extLst>
              <a:ext uri="{28A0092B-C50C-407E-A947-70E740481C1C}">
                <a14:useLocalDpi xmlns:a14="http://schemas.microsoft.com/office/drawing/2010/main" val="0"/>
              </a:ext>
            </a:extLst>
          </a:blip>
          <a:stretch>
            <a:fillRect/>
          </a:stretch>
        </p:blipFill>
        <p:spPr>
          <a:xfrm>
            <a:off x="-422524" y="6360919"/>
            <a:ext cx="3936880" cy="497081"/>
          </a:xfrm>
          <a:prstGeom prst="rect">
            <a:avLst/>
          </a:prstGeom>
        </p:spPr>
      </p:pic>
    </p:spTree>
    <p:extLst>
      <p:ext uri="{BB962C8B-B14F-4D97-AF65-F5344CB8AC3E}">
        <p14:creationId xmlns:p14="http://schemas.microsoft.com/office/powerpoint/2010/main" val="407121563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 id="2147483824" r:id="rId34"/>
    <p:sldLayoutId id="2147483825" r:id="rId35"/>
    <p:sldLayoutId id="2147483826" r:id="rId36"/>
    <p:sldLayoutId id="2147483827" r:id="rId37"/>
    <p:sldLayoutId id="2147483828" r:id="rId38"/>
    <p:sldLayoutId id="2147483829" r:id="rId39"/>
    <p:sldLayoutId id="2147483830" r:id="rId40"/>
    <p:sldLayoutId id="2147483831" r:id="rId41"/>
    <p:sldLayoutId id="2147483832" r:id="rId42"/>
    <p:sldLayoutId id="2147483833" r:id="rId43"/>
    <p:sldLayoutId id="2147483834" r:id="rId44"/>
    <p:sldLayoutId id="2147483835" r:id="rId45"/>
    <p:sldLayoutId id="2147483836" r:id="rId46"/>
    <p:sldLayoutId id="2147483837" r:id="rId47"/>
    <p:sldLayoutId id="2147483838" r:id="rId48"/>
    <p:sldLayoutId id="2147483839" r:id="rId49"/>
    <p:sldLayoutId id="2147483840" r:id="rId50"/>
    <p:sldLayoutId id="2147483841" r:id="rId51"/>
    <p:sldLayoutId id="2147483842" r:id="rId52"/>
    <p:sldLayoutId id="2147483843" r:id="rId53"/>
    <p:sldLayoutId id="2147483844" r:id="rId54"/>
    <p:sldLayoutId id="2147483845" r:id="rId55"/>
    <p:sldLayoutId id="2147483846" r:id="rId56"/>
    <p:sldLayoutId id="2147483849" r:id="rId57"/>
    <p:sldLayoutId id="2147483850" r:id="rId58"/>
    <p:sldLayoutId id="2147483852" r:id="rId59"/>
    <p:sldLayoutId id="2147483853" r:id="rId60"/>
    <p:sldLayoutId id="2147483854" r:id="rId61"/>
    <p:sldLayoutId id="2147483855" r:id="rId62"/>
    <p:sldLayoutId id="2147483856" r:id="rId63"/>
    <p:sldLayoutId id="2147483857" r:id="rId64"/>
    <p:sldLayoutId id="2147483858" r:id="rId65"/>
    <p:sldLayoutId id="2147483859" r:id="rId66"/>
    <p:sldLayoutId id="2147483860" r:id="rId67"/>
    <p:sldLayoutId id="2147483861" r:id="rId68"/>
    <p:sldLayoutId id="2147483862" r:id="rId69"/>
    <p:sldLayoutId id="2147483863" r:id="rId70"/>
    <p:sldLayoutId id="2147483864" r:id="rId71"/>
    <p:sldLayoutId id="2147483865" r:id="rId72"/>
    <p:sldLayoutId id="2147483866" r:id="rId73"/>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67A2C-A62F-4DA0-8CA3-FDDF2252C8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D64B7-E651-40EF-8F4B-7801A8EEE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EFAD1-9583-4BE9-8975-C2E1A51EE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E7741-7370-48A6-9B3B-6E6EF3B23D0F}" type="datetimeFigureOut">
              <a:rPr lang="en-US" smtClean="0"/>
              <a:t>3/27/2023</a:t>
            </a:fld>
            <a:endParaRPr lang="en-US"/>
          </a:p>
        </p:txBody>
      </p:sp>
      <p:sp>
        <p:nvSpPr>
          <p:cNvPr id="5" name="Footer Placeholder 4">
            <a:extLst>
              <a:ext uri="{FF2B5EF4-FFF2-40B4-BE49-F238E27FC236}">
                <a16:creationId xmlns:a16="http://schemas.microsoft.com/office/drawing/2014/main" id="{C5B0BB9A-2072-411D-B491-F2AEF999D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6E18A5-14A6-4CEF-8738-201E40C06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90D9C-984A-4ABB-B7B9-C1A0930A5E8C}" type="slidenum">
              <a:rPr lang="en-US" smtClean="0"/>
              <a:t>‹#›</a:t>
            </a:fld>
            <a:endParaRPr lang="en-US"/>
          </a:p>
        </p:txBody>
      </p:sp>
    </p:spTree>
    <p:extLst>
      <p:ext uri="{BB962C8B-B14F-4D97-AF65-F5344CB8AC3E}">
        <p14:creationId xmlns:p14="http://schemas.microsoft.com/office/powerpoint/2010/main" val="187463727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9AE7-A14A-436E-95F1-E360745A05FA}"/>
              </a:ext>
            </a:extLst>
          </p:cNvPr>
          <p:cNvSpPr>
            <a:spLocks noGrp="1"/>
          </p:cNvSpPr>
          <p:nvPr>
            <p:ph type="ctrTitle"/>
          </p:nvPr>
        </p:nvSpPr>
        <p:spPr/>
        <p:txBody>
          <a:bodyPr/>
          <a:lstStyle/>
          <a:p>
            <a:r>
              <a:rPr lang="en-US" sz="6000" dirty="0">
                <a:latin typeface="Franklin Gothic Demi"/>
              </a:rPr>
              <a:t>DEI + AEC: Mental Health &amp; Stigma in the Workplace</a:t>
            </a:r>
            <a:endParaRPr lang="en-US" sz="6000" dirty="0"/>
          </a:p>
        </p:txBody>
      </p:sp>
      <p:sp>
        <p:nvSpPr>
          <p:cNvPr id="3" name="Text Placeholder 2">
            <a:extLst>
              <a:ext uri="{FF2B5EF4-FFF2-40B4-BE49-F238E27FC236}">
                <a16:creationId xmlns:a16="http://schemas.microsoft.com/office/drawing/2014/main" id="{B3440F16-8551-48A9-A9F5-491226FBF273}"/>
              </a:ext>
            </a:extLst>
          </p:cNvPr>
          <p:cNvSpPr>
            <a:spLocks noGrp="1"/>
          </p:cNvSpPr>
          <p:nvPr>
            <p:ph type="body" sz="quarter" idx="10"/>
          </p:nvPr>
        </p:nvSpPr>
        <p:spPr>
          <a:xfrm>
            <a:off x="1058863" y="3638231"/>
            <a:ext cx="6377057" cy="1292889"/>
          </a:xfrm>
        </p:spPr>
        <p:txBody>
          <a:bodyPr vert="horz" lIns="91440" tIns="45720" rIns="91440" bIns="45720" rtlCol="0" anchor="t">
            <a:normAutofit/>
          </a:bodyPr>
          <a:lstStyle/>
          <a:p>
            <a:r>
              <a:rPr lang="en-US" sz="2400" dirty="0">
                <a:latin typeface="Franklin Gothic Medium"/>
              </a:rPr>
              <a:t>Keyona King-Tsikata, MPH, Senior Director,</a:t>
            </a:r>
            <a:endParaRPr lang="en-US" sz="2400" dirty="0"/>
          </a:p>
          <a:p>
            <a:r>
              <a:rPr lang="en-US" sz="2400" dirty="0">
                <a:latin typeface="Franklin Gothic Medium"/>
              </a:rPr>
              <a:t>Health Equity &amp; Access Team</a:t>
            </a:r>
            <a:endParaRPr lang="en-US" sz="2400" dirty="0"/>
          </a:p>
          <a:p>
            <a:endParaRPr lang="en-US" sz="2400" dirty="0">
              <a:latin typeface="Franklin Gothic Medium"/>
            </a:endParaRPr>
          </a:p>
        </p:txBody>
      </p:sp>
      <p:sp>
        <p:nvSpPr>
          <p:cNvPr id="4" name="Text Placeholder 3">
            <a:extLst>
              <a:ext uri="{FF2B5EF4-FFF2-40B4-BE49-F238E27FC236}">
                <a16:creationId xmlns:a16="http://schemas.microsoft.com/office/drawing/2014/main" id="{C5AC187D-DD6D-41C3-8367-790E651387AB}"/>
              </a:ext>
            </a:extLst>
          </p:cNvPr>
          <p:cNvSpPr>
            <a:spLocks noGrp="1"/>
          </p:cNvSpPr>
          <p:nvPr>
            <p:ph type="body" sz="quarter" idx="11"/>
          </p:nvPr>
        </p:nvSpPr>
        <p:spPr/>
        <p:txBody>
          <a:bodyPr/>
          <a:lstStyle/>
          <a:p>
            <a:r>
              <a:rPr lang="en-US">
                <a:latin typeface="Franklin Gothic Book"/>
              </a:rPr>
              <a:t>Health Equity &amp; Access Team, Public Interest Directorate</a:t>
            </a:r>
            <a:endParaRPr lang="en-US"/>
          </a:p>
        </p:txBody>
      </p:sp>
      <p:sp>
        <p:nvSpPr>
          <p:cNvPr id="5" name="Text Placeholder 4">
            <a:extLst>
              <a:ext uri="{FF2B5EF4-FFF2-40B4-BE49-F238E27FC236}">
                <a16:creationId xmlns:a16="http://schemas.microsoft.com/office/drawing/2014/main" id="{973D67E3-8CBA-4062-BDA5-F4912093E3B8}"/>
              </a:ext>
            </a:extLst>
          </p:cNvPr>
          <p:cNvSpPr>
            <a:spLocks noGrp="1"/>
          </p:cNvSpPr>
          <p:nvPr>
            <p:ph type="body" sz="quarter" idx="12"/>
          </p:nvPr>
        </p:nvSpPr>
        <p:spPr/>
        <p:txBody>
          <a:bodyPr vert="horz" lIns="91440" tIns="45720" rIns="91440" bIns="45720" rtlCol="0" anchor="t">
            <a:normAutofit/>
          </a:bodyPr>
          <a:lstStyle/>
          <a:p>
            <a:r>
              <a:rPr lang="en-US" dirty="0"/>
              <a:t>March 2023</a:t>
            </a:r>
          </a:p>
        </p:txBody>
      </p:sp>
    </p:spTree>
    <p:extLst>
      <p:ext uri="{BB962C8B-B14F-4D97-AF65-F5344CB8AC3E}">
        <p14:creationId xmlns:p14="http://schemas.microsoft.com/office/powerpoint/2010/main" val="32611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9AC8C6-3E13-4FD9-A786-1D7944A3EBD0}"/>
              </a:ext>
            </a:extLst>
          </p:cNvPr>
          <p:cNvSpPr>
            <a:spLocks noGrp="1"/>
          </p:cNvSpPr>
          <p:nvPr>
            <p:ph type="title"/>
          </p:nvPr>
        </p:nvSpPr>
        <p:spPr/>
        <p:txBody>
          <a:bodyPr/>
          <a:lstStyle/>
          <a:p>
            <a:r>
              <a:rPr lang="en-US" dirty="0"/>
              <a:t>Your Role…</a:t>
            </a:r>
          </a:p>
        </p:txBody>
      </p:sp>
      <p:graphicFrame>
        <p:nvGraphicFramePr>
          <p:cNvPr id="8" name="Content Placeholder 4">
            <a:extLst>
              <a:ext uri="{FF2B5EF4-FFF2-40B4-BE49-F238E27FC236}">
                <a16:creationId xmlns:a16="http://schemas.microsoft.com/office/drawing/2014/main" id="{5E3F5EF0-A5CB-462A-BB07-E83558853410}"/>
              </a:ext>
            </a:extLst>
          </p:cNvPr>
          <p:cNvGraphicFramePr>
            <a:graphicFrameLocks noGrp="1"/>
          </p:cNvGraphicFramePr>
          <p:nvPr>
            <p:ph idx="1"/>
            <p:extLst>
              <p:ext uri="{D42A27DB-BD31-4B8C-83A1-F6EECF244321}">
                <p14:modId xmlns:p14="http://schemas.microsoft.com/office/powerpoint/2010/main" val="244514257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29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B300-63DB-4A6B-81E0-C69B2879C469}"/>
              </a:ext>
            </a:extLst>
          </p:cNvPr>
          <p:cNvSpPr>
            <a:spLocks noGrp="1"/>
          </p:cNvSpPr>
          <p:nvPr>
            <p:ph type="title"/>
          </p:nvPr>
        </p:nvSpPr>
        <p:spPr/>
        <p:txBody>
          <a:bodyPr/>
          <a:lstStyle/>
          <a:p>
            <a:r>
              <a:rPr lang="en-US" dirty="0">
                <a:latin typeface="Franklin Gothic Demi"/>
              </a:rPr>
              <a:t>Questions?</a:t>
            </a:r>
            <a:endParaRPr lang="en-US" dirty="0"/>
          </a:p>
        </p:txBody>
      </p:sp>
    </p:spTree>
    <p:extLst>
      <p:ext uri="{BB962C8B-B14F-4D97-AF65-F5344CB8AC3E}">
        <p14:creationId xmlns:p14="http://schemas.microsoft.com/office/powerpoint/2010/main" val="171326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535CBC-36C6-4AC8-963B-22FF50A00F89}"/>
              </a:ext>
            </a:extLst>
          </p:cNvPr>
          <p:cNvSpPr>
            <a:spLocks noGrp="1"/>
          </p:cNvSpPr>
          <p:nvPr>
            <p:ph type="title"/>
          </p:nvPr>
        </p:nvSpPr>
        <p:spPr/>
        <p:txBody>
          <a:bodyPr/>
          <a:lstStyle/>
          <a:p>
            <a:r>
              <a:rPr lang="en-US" dirty="0"/>
              <a:t>Goals for today</a:t>
            </a:r>
          </a:p>
        </p:txBody>
      </p:sp>
      <p:graphicFrame>
        <p:nvGraphicFramePr>
          <p:cNvPr id="10" name="Diagram 9">
            <a:extLst>
              <a:ext uri="{FF2B5EF4-FFF2-40B4-BE49-F238E27FC236}">
                <a16:creationId xmlns:a16="http://schemas.microsoft.com/office/drawing/2014/main" id="{6D274BB2-BA55-422E-8831-056105FB39E7}"/>
              </a:ext>
            </a:extLst>
          </p:cNvPr>
          <p:cNvGraphicFramePr/>
          <p:nvPr>
            <p:extLst>
              <p:ext uri="{D42A27DB-BD31-4B8C-83A1-F6EECF244321}">
                <p14:modId xmlns:p14="http://schemas.microsoft.com/office/powerpoint/2010/main" val="811796368"/>
              </p:ext>
            </p:extLst>
          </p:nvPr>
        </p:nvGraphicFramePr>
        <p:xfrm>
          <a:off x="2031852"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93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885F90-48CF-48D3-BA02-A23D81259144}"/>
              </a:ext>
            </a:extLst>
          </p:cNvPr>
          <p:cNvSpPr>
            <a:spLocks noGrp="1"/>
          </p:cNvSpPr>
          <p:nvPr>
            <p:ph type="title"/>
          </p:nvPr>
        </p:nvSpPr>
        <p:spPr/>
        <p:txBody>
          <a:bodyPr/>
          <a:lstStyle/>
          <a:p>
            <a:r>
              <a:rPr lang="en-US" dirty="0"/>
              <a:t>Storytelling as a Strategy…</a:t>
            </a:r>
          </a:p>
        </p:txBody>
      </p:sp>
      <p:graphicFrame>
        <p:nvGraphicFramePr>
          <p:cNvPr id="9" name="Diagram 8">
            <a:extLst>
              <a:ext uri="{FF2B5EF4-FFF2-40B4-BE49-F238E27FC236}">
                <a16:creationId xmlns:a16="http://schemas.microsoft.com/office/drawing/2014/main" id="{6BEC817A-68BD-4175-A88E-00FCAC66CDB5}"/>
              </a:ext>
            </a:extLst>
          </p:cNvPr>
          <p:cNvGraphicFramePr/>
          <p:nvPr>
            <p:extLst>
              <p:ext uri="{D42A27DB-BD31-4B8C-83A1-F6EECF244321}">
                <p14:modId xmlns:p14="http://schemas.microsoft.com/office/powerpoint/2010/main" val="771734476"/>
              </p:ext>
            </p:extLst>
          </p:nvPr>
        </p:nvGraphicFramePr>
        <p:xfrm>
          <a:off x="2379730" y="1545465"/>
          <a:ext cx="7936247" cy="5220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25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llout: Right Arrow 16">
            <a:extLst>
              <a:ext uri="{FF2B5EF4-FFF2-40B4-BE49-F238E27FC236}">
                <a16:creationId xmlns:a16="http://schemas.microsoft.com/office/drawing/2014/main" id="{F9162064-14AE-4B67-AB1B-8E49C7B8ADB5}"/>
              </a:ext>
            </a:extLst>
          </p:cNvPr>
          <p:cNvSpPr/>
          <p:nvPr/>
        </p:nvSpPr>
        <p:spPr>
          <a:xfrm>
            <a:off x="783367" y="2381594"/>
            <a:ext cx="6497594" cy="3974756"/>
          </a:xfrm>
          <a:prstGeom prst="rightArrow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F61409-4833-4CED-837D-648860B266E3}"/>
              </a:ext>
            </a:extLst>
          </p:cNvPr>
          <p:cNvSpPr/>
          <p:nvPr/>
        </p:nvSpPr>
        <p:spPr>
          <a:xfrm>
            <a:off x="1374430" y="1662755"/>
            <a:ext cx="5632620" cy="566351"/>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D9C1939-2245-4763-9A9B-AB3FD7CAAC3F}"/>
              </a:ext>
            </a:extLst>
          </p:cNvPr>
          <p:cNvSpPr>
            <a:spLocks noGrp="1"/>
          </p:cNvSpPr>
          <p:nvPr>
            <p:ph type="title"/>
          </p:nvPr>
        </p:nvSpPr>
        <p:spPr>
          <a:xfrm>
            <a:off x="229970" y="470453"/>
            <a:ext cx="11733886" cy="708990"/>
          </a:xfrm>
        </p:spPr>
        <p:txBody>
          <a:bodyPr/>
          <a:lstStyle/>
          <a:p>
            <a:r>
              <a:rPr lang="en-US" sz="4400" dirty="0">
                <a:latin typeface="Franklin Gothic Demi"/>
              </a:rPr>
              <a:t>Workplace Stress      Burnout      Mental Health</a:t>
            </a:r>
            <a:endParaRPr lang="en-US" sz="4400" dirty="0"/>
          </a:p>
        </p:txBody>
      </p:sp>
      <p:sp>
        <p:nvSpPr>
          <p:cNvPr id="4" name="Slide Number Placeholder 3">
            <a:extLst>
              <a:ext uri="{FF2B5EF4-FFF2-40B4-BE49-F238E27FC236}">
                <a16:creationId xmlns:a16="http://schemas.microsoft.com/office/drawing/2014/main" id="{8CC459C8-04E2-4086-8734-F66255A1784A}"/>
              </a:ext>
            </a:extLst>
          </p:cNvPr>
          <p:cNvSpPr>
            <a:spLocks noGrp="1"/>
          </p:cNvSpPr>
          <p:nvPr>
            <p:ph type="sldNum" sz="quarter" idx="4"/>
          </p:nvPr>
        </p:nvSpPr>
        <p:spPr/>
        <p:txBody>
          <a:bodyPr/>
          <a:lstStyle/>
          <a:p>
            <a:fld id="{3E034511-C8E3-4ACE-9B92-9C4BAAFAD494}" type="slidenum">
              <a:rPr lang="en-US" smtClean="0"/>
              <a:t>4</a:t>
            </a:fld>
            <a:endParaRPr lang="en-US"/>
          </a:p>
        </p:txBody>
      </p:sp>
      <p:sp>
        <p:nvSpPr>
          <p:cNvPr id="7" name="TextBox 6">
            <a:extLst>
              <a:ext uri="{FF2B5EF4-FFF2-40B4-BE49-F238E27FC236}">
                <a16:creationId xmlns:a16="http://schemas.microsoft.com/office/drawing/2014/main" id="{00D398BF-9466-42FE-B741-33FA370D9A40}"/>
              </a:ext>
            </a:extLst>
          </p:cNvPr>
          <p:cNvSpPr txBox="1"/>
          <p:nvPr/>
        </p:nvSpPr>
        <p:spPr>
          <a:xfrm>
            <a:off x="852617" y="2537596"/>
            <a:ext cx="39788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0" i="0" dirty="0">
                <a:effectLst/>
                <a:latin typeface="Calibri" panose="020F0502020204030204" pitchFamily="34" charset="0"/>
              </a:rPr>
              <a:t>Stress</a:t>
            </a:r>
            <a:endParaRPr lang="en-US" b="1" dirty="0">
              <a:solidFill>
                <a:srgbClr val="0B2839"/>
              </a:solidFill>
            </a:endParaRPr>
          </a:p>
        </p:txBody>
      </p:sp>
      <p:sp>
        <p:nvSpPr>
          <p:cNvPr id="8" name="TextBox 1">
            <a:extLst>
              <a:ext uri="{FF2B5EF4-FFF2-40B4-BE49-F238E27FC236}">
                <a16:creationId xmlns:a16="http://schemas.microsoft.com/office/drawing/2014/main" id="{BEEAEF70-E4FA-437E-A603-B635E258356A}"/>
              </a:ext>
            </a:extLst>
          </p:cNvPr>
          <p:cNvSpPr txBox="1"/>
          <p:nvPr/>
        </p:nvSpPr>
        <p:spPr>
          <a:xfrm>
            <a:off x="838202" y="4259142"/>
            <a:ext cx="397887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rPr>
              <a:t>Burnout</a:t>
            </a:r>
          </a:p>
        </p:txBody>
      </p:sp>
      <p:sp>
        <p:nvSpPr>
          <p:cNvPr id="10" name="TextBox 9">
            <a:extLst>
              <a:ext uri="{FF2B5EF4-FFF2-40B4-BE49-F238E27FC236}">
                <a16:creationId xmlns:a16="http://schemas.microsoft.com/office/drawing/2014/main" id="{B8D67DFC-E5CB-42A7-9AB7-5F074402222D}"/>
              </a:ext>
            </a:extLst>
          </p:cNvPr>
          <p:cNvSpPr txBox="1"/>
          <p:nvPr/>
        </p:nvSpPr>
        <p:spPr>
          <a:xfrm>
            <a:off x="934995" y="2906928"/>
            <a:ext cx="38964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fontAlgn="ctr"/>
            <a:r>
              <a:rPr lang="en-US" sz="1400" dirty="0">
                <a:solidFill>
                  <a:srgbClr val="4A4B51"/>
                </a:solidFill>
                <a:effectLst/>
                <a:latin typeface="Lato" panose="020F0502020204030203" pitchFamily="34" charset="0"/>
                <a:ea typeface="Calibri" panose="020F0502020204030204" pitchFamily="34" charset="0"/>
                <a:cs typeface="Times New Roman" panose="02020603050405020304" pitchFamily="18" charset="0"/>
              </a:rPr>
              <a:t>the physiological or psychological response to internal or external stressors. It involves changes affecting nearly every system of the body, influencing how people feel and behave. It </a:t>
            </a:r>
            <a:r>
              <a:rPr lang="en-US" sz="1400" dirty="0">
                <a:solidFill>
                  <a:srgbClr val="4A4B51"/>
                </a:solidFill>
                <a:latin typeface="Lato" panose="020F0502020204030203" pitchFamily="34" charset="0"/>
                <a:ea typeface="Calibri" panose="020F0502020204030204" pitchFamily="34" charset="0"/>
                <a:cs typeface="Times New Roman" panose="02020603050405020304" pitchFamily="18" charset="0"/>
              </a:rPr>
              <a:t>affects mental and physical health, reducing quality of </a:t>
            </a:r>
            <a:r>
              <a:rPr lang="en-US" sz="1400" dirty="0">
                <a:solidFill>
                  <a:srgbClr val="4A4B51"/>
                </a:solidFill>
                <a:effectLst/>
                <a:latin typeface="Lato" panose="020F0502020204030203" pitchFamily="34" charset="0"/>
                <a:ea typeface="Calibri" panose="020F0502020204030204" pitchFamily="34" charset="0"/>
                <a:cs typeface="Times New Roman" panose="02020603050405020304" pitchFamily="18" charset="0"/>
              </a:rPr>
              <a:t>life.</a:t>
            </a:r>
            <a:endParaRPr lang="en-US" sz="1400" b="0" i="0" dirty="0">
              <a:effectLst/>
              <a:latin typeface="Calibri" panose="020F0502020204030204" pitchFamily="34" charset="0"/>
            </a:endParaRPr>
          </a:p>
        </p:txBody>
      </p:sp>
      <p:sp>
        <p:nvSpPr>
          <p:cNvPr id="2" name="TextBox 1">
            <a:extLst>
              <a:ext uri="{FF2B5EF4-FFF2-40B4-BE49-F238E27FC236}">
                <a16:creationId xmlns:a16="http://schemas.microsoft.com/office/drawing/2014/main" id="{C8215457-562E-459B-87D6-30F7400BAFCC}"/>
              </a:ext>
            </a:extLst>
          </p:cNvPr>
          <p:cNvSpPr txBox="1"/>
          <p:nvPr/>
        </p:nvSpPr>
        <p:spPr>
          <a:xfrm>
            <a:off x="838200" y="4543457"/>
            <a:ext cx="39788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0" i="0" dirty="0">
                <a:solidFill>
                  <a:srgbClr val="4A4B51"/>
                </a:solidFill>
                <a:effectLst/>
                <a:latin typeface="Lato" panose="020F0502020204030203" pitchFamily="34" charset="0"/>
              </a:rPr>
              <a:t>physical, emotional, or mental exhaustion accompanied by decreased motivation, lowered performance, and negative attitudes toward oneself and others. It results from performing at a high level until stress and tension, especially from extreme and prolonged physical or mental exertion or an overburdening workload, take their toll.</a:t>
            </a:r>
            <a:endParaRPr lang="en-US" sz="1400" b="1" dirty="0">
              <a:solidFill>
                <a:srgbClr val="0B2839"/>
              </a:solidFill>
              <a:latin typeface="Franklin Gothic Book"/>
            </a:endParaRPr>
          </a:p>
        </p:txBody>
      </p:sp>
      <p:sp>
        <p:nvSpPr>
          <p:cNvPr id="6" name="TextBox 5">
            <a:extLst>
              <a:ext uri="{FF2B5EF4-FFF2-40B4-BE49-F238E27FC236}">
                <a16:creationId xmlns:a16="http://schemas.microsoft.com/office/drawing/2014/main" id="{C798F77E-D298-471A-B97D-CBFFFE48ECA8}"/>
              </a:ext>
            </a:extLst>
          </p:cNvPr>
          <p:cNvSpPr txBox="1"/>
          <p:nvPr/>
        </p:nvSpPr>
        <p:spPr>
          <a:xfrm>
            <a:off x="1651431" y="1753503"/>
            <a:ext cx="476146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FFFFFF"/>
                </a:solidFill>
              </a:rPr>
              <a:t>Interconnected...</a:t>
            </a:r>
          </a:p>
        </p:txBody>
      </p:sp>
      <p:sp>
        <p:nvSpPr>
          <p:cNvPr id="13" name="TextBox 12">
            <a:extLst>
              <a:ext uri="{FF2B5EF4-FFF2-40B4-BE49-F238E27FC236}">
                <a16:creationId xmlns:a16="http://schemas.microsoft.com/office/drawing/2014/main" id="{91FD9856-A7B6-434B-9FBB-BD95923DA4EE}"/>
              </a:ext>
            </a:extLst>
          </p:cNvPr>
          <p:cNvSpPr txBox="1"/>
          <p:nvPr/>
        </p:nvSpPr>
        <p:spPr>
          <a:xfrm>
            <a:off x="7494371" y="3365156"/>
            <a:ext cx="413333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FFFFFF"/>
                </a:solidFill>
              </a:rPr>
              <a:t>…unmanaged can lead to declines in mental health </a:t>
            </a:r>
          </a:p>
          <a:p>
            <a:pPr algn="ctr"/>
            <a:endParaRPr lang="en-US" sz="1400" dirty="0">
              <a:solidFill>
                <a:srgbClr val="FFFFFF"/>
              </a:solidFill>
            </a:endParaRPr>
          </a:p>
          <a:p>
            <a:pPr algn="ctr"/>
            <a:r>
              <a:rPr lang="en-US" sz="1400" dirty="0">
                <a:solidFill>
                  <a:srgbClr val="FFFFFF"/>
                </a:solidFill>
              </a:rPr>
              <a:t>MH defined as a state of mind characterized by emotional well-being, good behavioral adjustment, relative freedom from anxiety and disabling symptoms, and a capacity to establish constructive relationships and cope with the ordinary demands and stresses of life.</a:t>
            </a:r>
          </a:p>
          <a:p>
            <a:pPr algn="ctr"/>
            <a:endParaRPr lang="en-US" sz="1400" dirty="0">
              <a:solidFill>
                <a:srgbClr val="FFFFFF"/>
              </a:solidFill>
            </a:endParaRPr>
          </a:p>
        </p:txBody>
      </p:sp>
      <p:sp>
        <p:nvSpPr>
          <p:cNvPr id="15" name="Rectangle 14">
            <a:extLst>
              <a:ext uri="{FF2B5EF4-FFF2-40B4-BE49-F238E27FC236}">
                <a16:creationId xmlns:a16="http://schemas.microsoft.com/office/drawing/2014/main" id="{1D9EDB80-90F3-4BBF-9BB5-C7B23F2D63D5}"/>
              </a:ext>
            </a:extLst>
          </p:cNvPr>
          <p:cNvSpPr/>
          <p:nvPr/>
        </p:nvSpPr>
        <p:spPr>
          <a:xfrm>
            <a:off x="6265647" y="2002566"/>
            <a:ext cx="4314566" cy="566351"/>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99DA7C-62D5-4553-97ED-3C77AEE878E5}"/>
              </a:ext>
            </a:extLst>
          </p:cNvPr>
          <p:cNvSpPr txBox="1"/>
          <p:nvPr/>
        </p:nvSpPr>
        <p:spPr>
          <a:xfrm>
            <a:off x="6513553" y="1943743"/>
            <a:ext cx="43701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rgbClr val="FFFFFF"/>
                </a:solidFill>
              </a:rPr>
              <a:t>... Each potentially leading to the </a:t>
            </a:r>
          </a:p>
          <a:p>
            <a:r>
              <a:rPr lang="en-US" sz="2000" i="1" dirty="0">
                <a:solidFill>
                  <a:srgbClr val="FFFFFF"/>
                </a:solidFill>
              </a:rPr>
              <a:t>next in a progressive relationship.</a:t>
            </a:r>
          </a:p>
        </p:txBody>
      </p:sp>
      <p:sp>
        <p:nvSpPr>
          <p:cNvPr id="5" name="Arrow: Right 4">
            <a:extLst>
              <a:ext uri="{FF2B5EF4-FFF2-40B4-BE49-F238E27FC236}">
                <a16:creationId xmlns:a16="http://schemas.microsoft.com/office/drawing/2014/main" id="{1BD3A5BD-0D8C-AAE9-E7ED-23655C1B8098}"/>
              </a:ext>
            </a:extLst>
          </p:cNvPr>
          <p:cNvSpPr/>
          <p:nvPr/>
        </p:nvSpPr>
        <p:spPr>
          <a:xfrm>
            <a:off x="4710692" y="607360"/>
            <a:ext cx="711808" cy="45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5CA07A7-F272-3CE0-4318-81DD87620B62}"/>
              </a:ext>
            </a:extLst>
          </p:cNvPr>
          <p:cNvSpPr/>
          <p:nvPr/>
        </p:nvSpPr>
        <p:spPr>
          <a:xfrm>
            <a:off x="7522641" y="597637"/>
            <a:ext cx="711808" cy="45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28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AC4BBD-D6D5-4C5E-B921-A9E9CBC36751}"/>
              </a:ext>
            </a:extLst>
          </p:cNvPr>
          <p:cNvSpPr>
            <a:spLocks noGrp="1"/>
          </p:cNvSpPr>
          <p:nvPr>
            <p:ph type="title"/>
          </p:nvPr>
        </p:nvSpPr>
        <p:spPr/>
        <p:txBody>
          <a:bodyPr/>
          <a:lstStyle/>
          <a:p>
            <a:r>
              <a:rPr lang="en-US" sz="4600" dirty="0"/>
              <a:t>Factors associated with….</a:t>
            </a:r>
          </a:p>
        </p:txBody>
      </p:sp>
      <p:sp>
        <p:nvSpPr>
          <p:cNvPr id="4" name="Slide Number Placeholder 3">
            <a:extLst>
              <a:ext uri="{FF2B5EF4-FFF2-40B4-BE49-F238E27FC236}">
                <a16:creationId xmlns:a16="http://schemas.microsoft.com/office/drawing/2014/main" id="{0BF492D5-1262-4DA1-BF0D-08F5DF83684C}"/>
              </a:ext>
            </a:extLst>
          </p:cNvPr>
          <p:cNvSpPr>
            <a:spLocks noGrp="1"/>
          </p:cNvSpPr>
          <p:nvPr>
            <p:ph type="sldNum" sz="quarter" idx="4"/>
          </p:nvPr>
        </p:nvSpPr>
        <p:spPr/>
        <p:txBody>
          <a:bodyPr/>
          <a:lstStyle/>
          <a:p>
            <a:fld id="{3E034511-C8E3-4ACE-9B92-9C4BAAFAD494}" type="slidenum">
              <a:rPr lang="en-US" smtClean="0"/>
              <a:t>5</a:t>
            </a:fld>
            <a:endParaRPr lang="en-US"/>
          </a:p>
        </p:txBody>
      </p:sp>
      <p:graphicFrame>
        <p:nvGraphicFramePr>
          <p:cNvPr id="9" name="Text Placeholder 1">
            <a:extLst>
              <a:ext uri="{FF2B5EF4-FFF2-40B4-BE49-F238E27FC236}">
                <a16:creationId xmlns:a16="http://schemas.microsoft.com/office/drawing/2014/main" id="{98A5864B-9685-A303-00D5-1D01395D849F}"/>
              </a:ext>
            </a:extLst>
          </p:cNvPr>
          <p:cNvGraphicFramePr/>
          <p:nvPr>
            <p:extLst>
              <p:ext uri="{D42A27DB-BD31-4B8C-83A1-F6EECF244321}">
                <p14:modId xmlns:p14="http://schemas.microsoft.com/office/powerpoint/2010/main" val="3454159849"/>
              </p:ext>
            </p:extLst>
          </p:nvPr>
        </p:nvGraphicFramePr>
        <p:xfrm>
          <a:off x="674899" y="1577009"/>
          <a:ext cx="10841909" cy="5068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0">
            <a:extLst>
              <a:ext uri="{FF2B5EF4-FFF2-40B4-BE49-F238E27FC236}">
                <a16:creationId xmlns:a16="http://schemas.microsoft.com/office/drawing/2014/main" id="{DBB9ECA4-E7C0-4560-AA7F-DE32FF17CB8C}"/>
              </a:ext>
            </a:extLst>
          </p:cNvPr>
          <p:cNvSpPr/>
          <p:nvPr/>
        </p:nvSpPr>
        <p:spPr>
          <a:xfrm>
            <a:off x="5223544" y="3523375"/>
            <a:ext cx="1744911" cy="109056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bg1"/>
                </a:solidFill>
                <a:effectLst>
                  <a:outerShdw blurRad="38100" dist="19050" dir="2700000" algn="tl" rotWithShape="0">
                    <a:schemeClr val="dk1">
                      <a:alpha val="40000"/>
                    </a:schemeClr>
                  </a:outerShdw>
                </a:effectLst>
              </a:rPr>
              <a:t>Stress</a:t>
            </a:r>
          </a:p>
          <a:p>
            <a:pPr algn="ctr"/>
            <a:r>
              <a:rPr lang="en-US" dirty="0">
                <a:ln w="0"/>
                <a:solidFill>
                  <a:schemeClr val="bg1"/>
                </a:solidFill>
                <a:effectLst>
                  <a:outerShdw blurRad="38100" dist="19050" dir="2700000" algn="tl" rotWithShape="0">
                    <a:schemeClr val="dk1">
                      <a:alpha val="40000"/>
                    </a:schemeClr>
                  </a:outerShdw>
                </a:effectLst>
              </a:rPr>
              <a:t>Burnout</a:t>
            </a:r>
          </a:p>
          <a:p>
            <a:pPr algn="ctr"/>
            <a:r>
              <a:rPr lang="en-US" dirty="0">
                <a:ln w="0"/>
                <a:solidFill>
                  <a:schemeClr val="bg1"/>
                </a:solidFill>
                <a:effectLst>
                  <a:outerShdw blurRad="38100" dist="19050" dir="2700000" algn="tl" rotWithShape="0">
                    <a:schemeClr val="dk1">
                      <a:alpha val="40000"/>
                    </a:schemeClr>
                  </a:outerShdw>
                </a:effectLst>
              </a:rPr>
              <a:t>Mental Health</a:t>
            </a:r>
          </a:p>
        </p:txBody>
      </p:sp>
    </p:spTree>
    <p:extLst>
      <p:ext uri="{BB962C8B-B14F-4D97-AF65-F5344CB8AC3E}">
        <p14:creationId xmlns:p14="http://schemas.microsoft.com/office/powerpoint/2010/main" val="123901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EA2349-3327-4668-BDB8-0CBF7F63E6DF}"/>
              </a:ext>
            </a:extLst>
          </p:cNvPr>
          <p:cNvSpPr>
            <a:spLocks noGrp="1"/>
          </p:cNvSpPr>
          <p:nvPr>
            <p:ph type="body" sz="quarter" idx="11"/>
          </p:nvPr>
        </p:nvSpPr>
        <p:spPr/>
        <p:txBody>
          <a:bodyPr vert="horz" lIns="91440" tIns="45720" rIns="91440" bIns="45720" rtlCol="0" anchor="t">
            <a:normAutofit/>
          </a:bodyPr>
          <a:lstStyle/>
          <a:p>
            <a:pPr marL="0" marR="0" indent="0">
              <a:spcBef>
                <a:spcPts val="0"/>
              </a:spcBef>
              <a:spcAft>
                <a:spcPts val="0"/>
              </a:spcAft>
              <a:buNone/>
            </a:pPr>
            <a:endParaRPr lang="en-US" sz="1800" dirty="0">
              <a:solidFill>
                <a:prstClr val="white"/>
              </a:solidFill>
              <a:latin typeface="Franklin Gothic Demi"/>
            </a:endParaRPr>
          </a:p>
          <a:p>
            <a:pPr marL="0" marR="0">
              <a:spcBef>
                <a:spcPts val="0"/>
              </a:spcBef>
              <a:spcAft>
                <a:spcPts val="1500"/>
              </a:spcAft>
            </a:pPr>
            <a:r>
              <a:rPr lang="en-US" sz="1800" dirty="0">
                <a:solidFill>
                  <a:prstClr val="white"/>
                </a:solidFill>
                <a:latin typeface="Franklin Gothic Demi"/>
              </a:rPr>
              <a:t>Assessment Quiz</a:t>
            </a:r>
          </a:p>
          <a:p>
            <a:pPr marL="342900" marR="0" lvl="0" indent="-342900">
              <a:spcBef>
                <a:spcPts val="0"/>
              </a:spcBef>
              <a:spcAft>
                <a:spcPts val="0"/>
              </a:spcAft>
              <a:buFont typeface="+mj-lt"/>
              <a:buAutoNum type="arabicPeriod"/>
              <a:tabLst>
                <a:tab pos="457200" algn="l"/>
              </a:tabLst>
            </a:pPr>
            <a:r>
              <a:rPr lang="en-US" sz="1800" dirty="0">
                <a:solidFill>
                  <a:prstClr val="white"/>
                </a:solidFill>
                <a:latin typeface="Franklin Gothic Demi"/>
              </a:rPr>
              <a:t>  How often do you feel overwhelmed or stressed at work? </a:t>
            </a:r>
          </a:p>
          <a:p>
            <a:pPr marL="457200" lvl="1" indent="0">
              <a:spcBef>
                <a:spcPts val="0"/>
              </a:spcBef>
              <a:buNone/>
              <a:tabLst>
                <a:tab pos="457200" algn="l"/>
              </a:tabLst>
            </a:pPr>
            <a:r>
              <a:rPr lang="en-US" sz="1800" dirty="0">
                <a:solidFill>
                  <a:prstClr val="white"/>
                </a:solidFill>
                <a:latin typeface="Franklin Gothic Demi"/>
              </a:rPr>
              <a:t>   a. Rarely b. Occasionally c. Frequently d. Almost always</a:t>
            </a:r>
          </a:p>
          <a:p>
            <a:pPr marL="342900" marR="0" lvl="0" indent="-342900">
              <a:spcBef>
                <a:spcPts val="0"/>
              </a:spcBef>
              <a:spcAft>
                <a:spcPts val="0"/>
              </a:spcAft>
              <a:buFont typeface="+mj-lt"/>
              <a:buAutoNum type="arabicPeriod"/>
              <a:tabLst>
                <a:tab pos="457200" algn="l"/>
              </a:tabLst>
            </a:pPr>
            <a:r>
              <a:rPr lang="en-US" sz="1800" dirty="0">
                <a:solidFill>
                  <a:prstClr val="white"/>
                </a:solidFill>
                <a:latin typeface="Franklin Gothic Demi"/>
              </a:rPr>
              <a:t>  How much control do you feel you have over your work tasks and responsibilities? </a:t>
            </a:r>
          </a:p>
          <a:p>
            <a:pPr marL="0" marR="0" lvl="0" indent="0">
              <a:spcBef>
                <a:spcPts val="0"/>
              </a:spcBef>
              <a:spcAft>
                <a:spcPts val="0"/>
              </a:spcAft>
              <a:buNone/>
              <a:tabLst>
                <a:tab pos="457200" algn="l"/>
              </a:tabLst>
            </a:pPr>
            <a:r>
              <a:rPr lang="en-US" sz="1800" dirty="0">
                <a:solidFill>
                  <a:prstClr val="white"/>
                </a:solidFill>
                <a:latin typeface="Franklin Gothic Demi"/>
              </a:rPr>
              <a:t>	   a. Complete control b. Some control c. Limited control d. No control</a:t>
            </a:r>
          </a:p>
          <a:p>
            <a:pPr marL="0" marR="0" lvl="0" indent="0">
              <a:spcBef>
                <a:spcPts val="0"/>
              </a:spcBef>
              <a:spcAft>
                <a:spcPts val="0"/>
              </a:spcAft>
              <a:buNone/>
              <a:tabLst>
                <a:tab pos="457200" algn="l"/>
              </a:tabLst>
            </a:pPr>
            <a:r>
              <a:rPr lang="en-US" sz="1800" dirty="0">
                <a:solidFill>
                  <a:prstClr val="white"/>
                </a:solidFill>
                <a:latin typeface="Franklin Gothic Demi"/>
              </a:rPr>
              <a:t>3.	How often do you feel frustrated or angry with your coworkers or manager? </a:t>
            </a:r>
          </a:p>
          <a:p>
            <a:pPr marL="0" marR="0" lvl="0" indent="0">
              <a:spcBef>
                <a:spcPts val="0"/>
              </a:spcBef>
              <a:spcAft>
                <a:spcPts val="0"/>
              </a:spcAft>
              <a:buNone/>
              <a:tabLst>
                <a:tab pos="457200" algn="l"/>
              </a:tabLst>
            </a:pPr>
            <a:r>
              <a:rPr lang="en-US" sz="1800" dirty="0">
                <a:solidFill>
                  <a:prstClr val="white"/>
                </a:solidFill>
                <a:latin typeface="Franklin Gothic Demi"/>
              </a:rPr>
              <a:t>	   a. Rarely b. Occasionally c. Frequently d. Almost always</a:t>
            </a:r>
          </a:p>
          <a:p>
            <a:pPr marL="0" marR="0" lvl="0" indent="0">
              <a:spcBef>
                <a:spcPts val="0"/>
              </a:spcBef>
              <a:spcAft>
                <a:spcPts val="0"/>
              </a:spcAft>
              <a:buNone/>
              <a:tabLst>
                <a:tab pos="457200" algn="l"/>
              </a:tabLst>
            </a:pPr>
            <a:r>
              <a:rPr lang="en-US" sz="1800" dirty="0">
                <a:solidFill>
                  <a:prstClr val="white"/>
                </a:solidFill>
                <a:latin typeface="Franklin Gothic Demi"/>
              </a:rPr>
              <a:t>4.	How well do you manage to balance your work and personal life? </a:t>
            </a:r>
          </a:p>
          <a:p>
            <a:pPr marL="0" marR="0" lvl="0" indent="0">
              <a:spcBef>
                <a:spcPts val="0"/>
              </a:spcBef>
              <a:spcAft>
                <a:spcPts val="0"/>
              </a:spcAft>
              <a:buNone/>
              <a:tabLst>
                <a:tab pos="457200" algn="l"/>
              </a:tabLst>
            </a:pPr>
            <a:r>
              <a:rPr lang="en-US" sz="1800" dirty="0">
                <a:solidFill>
                  <a:prstClr val="white"/>
                </a:solidFill>
                <a:latin typeface="Franklin Gothic Demi"/>
              </a:rPr>
              <a:t>	   a. Very well b. Somewhat well c. Poorly d. Not at all</a:t>
            </a:r>
          </a:p>
          <a:p>
            <a:pPr marL="342900" marR="0" lvl="0" indent="-342900">
              <a:spcBef>
                <a:spcPts val="0"/>
              </a:spcBef>
              <a:spcAft>
                <a:spcPts val="0"/>
              </a:spcAft>
              <a:buAutoNum type="arabicPeriod" startAt="5"/>
              <a:tabLst>
                <a:tab pos="457200" algn="l"/>
              </a:tabLst>
            </a:pPr>
            <a:r>
              <a:rPr lang="en-US" sz="1800" dirty="0">
                <a:solidFill>
                  <a:prstClr val="white"/>
                </a:solidFill>
                <a:latin typeface="Franklin Gothic Demi"/>
              </a:rPr>
              <a:t>  How often do you feel that your workload is unreasonable or too demanding? </a:t>
            </a:r>
          </a:p>
          <a:p>
            <a:pPr marL="457200" lvl="1" indent="0">
              <a:spcBef>
                <a:spcPts val="0"/>
              </a:spcBef>
              <a:buNone/>
              <a:tabLst>
                <a:tab pos="457200" algn="l"/>
              </a:tabLst>
            </a:pPr>
            <a:r>
              <a:rPr lang="en-US" sz="1800" dirty="0">
                <a:solidFill>
                  <a:prstClr val="white"/>
                </a:solidFill>
                <a:latin typeface="Franklin Gothic Demi"/>
              </a:rPr>
              <a:t>   a. Rarely b. Occasionally c. Frequently d. Almost always</a:t>
            </a:r>
          </a:p>
          <a:p>
            <a:pPr marL="342900" marR="0" lvl="0" indent="-342900">
              <a:spcBef>
                <a:spcPts val="0"/>
              </a:spcBef>
              <a:spcAft>
                <a:spcPts val="0"/>
              </a:spcAft>
              <a:buAutoNum type="arabicPeriod" startAt="6"/>
              <a:tabLst>
                <a:tab pos="457200" algn="l"/>
              </a:tabLst>
            </a:pPr>
            <a:r>
              <a:rPr lang="en-US" sz="1800" dirty="0">
                <a:solidFill>
                  <a:prstClr val="white"/>
                </a:solidFill>
                <a:latin typeface="Franklin Gothic Demi"/>
              </a:rPr>
              <a:t>  How well do you feel supported by your coworkers and manager? </a:t>
            </a:r>
          </a:p>
          <a:p>
            <a:pPr marL="0" marR="0" lvl="0" indent="0">
              <a:spcBef>
                <a:spcPts val="0"/>
              </a:spcBef>
              <a:spcAft>
                <a:spcPts val="0"/>
              </a:spcAft>
              <a:buNone/>
              <a:tabLst>
                <a:tab pos="457200" algn="l"/>
              </a:tabLst>
            </a:pPr>
            <a:r>
              <a:rPr lang="en-US" sz="1800" dirty="0">
                <a:solidFill>
                  <a:prstClr val="white"/>
                </a:solidFill>
                <a:latin typeface="Franklin Gothic Demi"/>
              </a:rPr>
              <a:t>	   a. Very well b. Somewhat well c. Poorly d. Not at all</a:t>
            </a:r>
          </a:p>
          <a:p>
            <a:pPr marL="0" marR="0" lvl="0" indent="0">
              <a:spcBef>
                <a:spcPts val="0"/>
              </a:spcBef>
              <a:spcAft>
                <a:spcPts val="0"/>
              </a:spcAft>
              <a:buNone/>
              <a:tabLst>
                <a:tab pos="457200" algn="l"/>
              </a:tabLst>
            </a:pPr>
            <a:r>
              <a:rPr lang="en-US" sz="1800" dirty="0">
                <a:solidFill>
                  <a:prstClr val="white"/>
                </a:solidFill>
                <a:latin typeface="Franklin Gothic Demi"/>
              </a:rPr>
              <a:t>7.	How often do you feel that your job is secure? </a:t>
            </a:r>
          </a:p>
          <a:p>
            <a:pPr marL="0" marR="0" lvl="0" indent="0">
              <a:spcBef>
                <a:spcPts val="0"/>
              </a:spcBef>
              <a:spcAft>
                <a:spcPts val="0"/>
              </a:spcAft>
              <a:buNone/>
              <a:tabLst>
                <a:tab pos="457200" algn="l"/>
              </a:tabLst>
            </a:pPr>
            <a:r>
              <a:rPr lang="en-US" sz="1800" dirty="0">
                <a:solidFill>
                  <a:prstClr val="white"/>
                </a:solidFill>
                <a:latin typeface="Franklin Gothic Demi"/>
              </a:rPr>
              <a:t>	   a. Always b. Usually c. Sometimes d. Rarely</a:t>
            </a:r>
          </a:p>
          <a:p>
            <a:pPr marL="0" marR="0" indent="0">
              <a:spcBef>
                <a:spcPts val="0"/>
              </a:spcBef>
              <a:spcAft>
                <a:spcPts val="0"/>
              </a:spcAft>
              <a:buNone/>
            </a:pPr>
            <a:endParaRPr lang="en-US" sz="1800" dirty="0">
              <a:latin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ndParaRPr>
          </a:p>
        </p:txBody>
      </p:sp>
      <p:sp>
        <p:nvSpPr>
          <p:cNvPr id="3" name="Title 2">
            <a:extLst>
              <a:ext uri="{FF2B5EF4-FFF2-40B4-BE49-F238E27FC236}">
                <a16:creationId xmlns:a16="http://schemas.microsoft.com/office/drawing/2014/main" id="{1498BAB0-B574-46D1-998C-A81476CCC44C}"/>
              </a:ext>
            </a:extLst>
          </p:cNvPr>
          <p:cNvSpPr>
            <a:spLocks noGrp="1"/>
          </p:cNvSpPr>
          <p:nvPr>
            <p:ph type="title"/>
          </p:nvPr>
        </p:nvSpPr>
        <p:spPr/>
        <p:txBody>
          <a:bodyPr/>
          <a:lstStyle/>
          <a:p>
            <a:r>
              <a:rPr lang="en-US" sz="4400" dirty="0">
                <a:latin typeface="Franklin Gothic Demi"/>
              </a:rPr>
              <a:t>Workplace Related Stress</a:t>
            </a:r>
            <a:endParaRPr lang="en-US" sz="4400" dirty="0"/>
          </a:p>
        </p:txBody>
      </p:sp>
      <p:sp>
        <p:nvSpPr>
          <p:cNvPr id="4" name="Slide Number Placeholder 3">
            <a:extLst>
              <a:ext uri="{FF2B5EF4-FFF2-40B4-BE49-F238E27FC236}">
                <a16:creationId xmlns:a16="http://schemas.microsoft.com/office/drawing/2014/main" id="{6EE5040B-F024-46AA-8967-B75326F0D0A3}"/>
              </a:ext>
            </a:extLst>
          </p:cNvPr>
          <p:cNvSpPr>
            <a:spLocks noGrp="1"/>
          </p:cNvSpPr>
          <p:nvPr>
            <p:ph type="sldNum" sz="quarter" idx="4"/>
          </p:nvPr>
        </p:nvSpPr>
        <p:spPr/>
        <p:txBody>
          <a:bodyPr/>
          <a:lstStyle/>
          <a:p>
            <a:fld id="{3E034511-C8E3-4ACE-9B92-9C4BAAFAD494}" type="slidenum">
              <a:rPr lang="en-US" smtClean="0"/>
              <a:t>6</a:t>
            </a:fld>
            <a:endParaRPr lang="en-US"/>
          </a:p>
        </p:txBody>
      </p:sp>
    </p:spTree>
    <p:extLst>
      <p:ext uri="{BB962C8B-B14F-4D97-AF65-F5344CB8AC3E}">
        <p14:creationId xmlns:p14="http://schemas.microsoft.com/office/powerpoint/2010/main" val="373052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885F90-48CF-48D3-BA02-A23D81259144}"/>
              </a:ext>
            </a:extLst>
          </p:cNvPr>
          <p:cNvSpPr>
            <a:spLocks noGrp="1"/>
          </p:cNvSpPr>
          <p:nvPr>
            <p:ph type="title"/>
          </p:nvPr>
        </p:nvSpPr>
        <p:spPr/>
        <p:txBody>
          <a:bodyPr/>
          <a:lstStyle/>
          <a:p>
            <a:r>
              <a:rPr lang="en-US" dirty="0"/>
              <a:t>Strategies for Coping…</a:t>
            </a:r>
          </a:p>
        </p:txBody>
      </p:sp>
      <p:graphicFrame>
        <p:nvGraphicFramePr>
          <p:cNvPr id="9" name="Diagram 8">
            <a:extLst>
              <a:ext uri="{FF2B5EF4-FFF2-40B4-BE49-F238E27FC236}">
                <a16:creationId xmlns:a16="http://schemas.microsoft.com/office/drawing/2014/main" id="{6BEC817A-68BD-4175-A88E-00FCAC66CDB5}"/>
              </a:ext>
            </a:extLst>
          </p:cNvPr>
          <p:cNvGraphicFramePr/>
          <p:nvPr>
            <p:extLst>
              <p:ext uri="{D42A27DB-BD31-4B8C-83A1-F6EECF244321}">
                <p14:modId xmlns:p14="http://schemas.microsoft.com/office/powerpoint/2010/main" val="1280714864"/>
              </p:ext>
            </p:extLst>
          </p:nvPr>
        </p:nvGraphicFramePr>
        <p:xfrm>
          <a:off x="2379730" y="1545465"/>
          <a:ext cx="7936247" cy="5220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34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754C7-89BF-4242-8771-EDE1057605D4}"/>
              </a:ext>
            </a:extLst>
          </p:cNvPr>
          <p:cNvSpPr>
            <a:spLocks noGrp="1"/>
          </p:cNvSpPr>
          <p:nvPr>
            <p:ph type="title"/>
          </p:nvPr>
        </p:nvSpPr>
        <p:spPr>
          <a:xfrm>
            <a:off x="634621" y="654593"/>
            <a:ext cx="3992470" cy="4888649"/>
          </a:xfrm>
        </p:spPr>
        <p:txBody>
          <a:bodyPr>
            <a:normAutofit fontScale="90000"/>
          </a:bodyPr>
          <a:lstStyle/>
          <a:p>
            <a:pPr marL="457200" marR="0" lvl="1" algn="l" defTabSz="914400" rtl="0" eaLnBrk="1" fontAlgn="auto" latinLnBrk="0" hangingPunct="1">
              <a:lnSpc>
                <a:spcPct val="90000"/>
              </a:lnSpc>
              <a:spcBef>
                <a:spcPts val="500"/>
              </a:spcBef>
              <a:spcAft>
                <a:spcPts val="0"/>
              </a:spcAft>
              <a:buClrTx/>
              <a:buSzTx/>
              <a:tabLst/>
              <a:defRPr/>
            </a:pPr>
            <a:r>
              <a:rPr lang="en-US" sz="2800" b="1" dirty="0">
                <a:solidFill>
                  <a:srgbClr val="FFFFFF"/>
                </a:solidFill>
              </a:rPr>
              <a:t>Ex. Discussion Prompts: Employee to Employer…</a:t>
            </a:r>
            <a:br>
              <a:rPr lang="en-US" sz="2800" b="1" dirty="0">
                <a:solidFill>
                  <a:srgbClr val="FFFFFF"/>
                </a:solidFill>
              </a:rPr>
            </a:br>
            <a:br>
              <a:rPr lang="en-US" sz="2800" b="1" dirty="0">
                <a:solidFill>
                  <a:srgbClr val="FFFFFF"/>
                </a:solidFill>
              </a:rPr>
            </a:br>
            <a:r>
              <a:rPr kumimoji="0" lang="en-US" sz="2000" b="0" i="0" u="none" strike="noStrike" kern="1200" cap="none" spc="0" normalizeH="0" baseline="0" noProof="0" dirty="0">
                <a:ln>
                  <a:noFill/>
                </a:ln>
                <a:solidFill>
                  <a:srgbClr val="FEFFFF"/>
                </a:solidFill>
                <a:effectLst/>
                <a:uLnTx/>
                <a:uFillTx/>
                <a:latin typeface="Calibri" panose="020F0502020204030204"/>
                <a:ea typeface="+mn-ea"/>
                <a:cs typeface="+mn-cs"/>
              </a:rPr>
              <a:t>1. "I've been feeling a bit overwhelmed lately with my workload, and I'm concerned about the impact it may be having on my overall well-being. Can we discuss possible strategies for managing my workload more effectively?" </a:t>
            </a:r>
            <a:br>
              <a:rPr kumimoji="0" lang="en-US" sz="2000" b="0" i="0" u="none" strike="noStrike" kern="1200" cap="none" spc="0" normalizeH="0" baseline="0" noProof="0" dirty="0">
                <a:ln>
                  <a:noFill/>
                </a:ln>
                <a:solidFill>
                  <a:srgbClr val="FEFFFF"/>
                </a:solidFill>
                <a:effectLst/>
                <a:uLnTx/>
                <a:uFillTx/>
                <a:latin typeface="Calibri" panose="020F0502020204030204"/>
                <a:ea typeface="+mn-ea"/>
                <a:cs typeface="+mn-cs"/>
              </a:rPr>
            </a:br>
            <a:br>
              <a:rPr kumimoji="0" lang="en-US" sz="2000" b="0" i="0" u="none" strike="noStrike" kern="1200" cap="none" spc="0" normalizeH="0" baseline="0" noProof="0" dirty="0">
                <a:ln>
                  <a:noFill/>
                </a:ln>
                <a:solidFill>
                  <a:srgbClr val="FEFFFF"/>
                </a:solidFill>
                <a:effectLst/>
                <a:uLnTx/>
                <a:uFillTx/>
                <a:latin typeface="Calibri" panose="020F0502020204030204"/>
                <a:ea typeface="+mn-ea"/>
                <a:cs typeface="+mn-cs"/>
              </a:rPr>
            </a:br>
            <a:br>
              <a:rPr lang="en-US" sz="2800" b="1" dirty="0">
                <a:solidFill>
                  <a:srgbClr val="FFFFFF"/>
                </a:solidFill>
              </a:rPr>
            </a:br>
            <a:br>
              <a:rPr lang="en-US" sz="2800" b="1" dirty="0">
                <a:solidFill>
                  <a:srgbClr val="FFFFFF"/>
                </a:solidFill>
              </a:rPr>
            </a:br>
            <a:endParaRPr lang="en-US" sz="2800" b="1"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74B2D8-8497-40F4-A0A8-0C26227A7E96}"/>
              </a:ext>
            </a:extLst>
          </p:cNvPr>
          <p:cNvSpPr>
            <a:spLocks noGrp="1"/>
          </p:cNvSpPr>
          <p:nvPr>
            <p:ph idx="1"/>
          </p:nvPr>
        </p:nvSpPr>
        <p:spPr>
          <a:xfrm>
            <a:off x="5255164" y="994545"/>
            <a:ext cx="5948831" cy="6224835"/>
          </a:xfrm>
        </p:spPr>
        <p:txBody>
          <a:bodyPr anchor="ctr">
            <a:normAutofit/>
          </a:bodyPr>
          <a:lstStyle/>
          <a:p>
            <a:pPr marL="457200" lvl="1" indent="0">
              <a:buNone/>
            </a:pPr>
            <a:r>
              <a:rPr lang="en-US" sz="1800" dirty="0">
                <a:solidFill>
                  <a:srgbClr val="FEFFFF"/>
                </a:solidFill>
              </a:rPr>
              <a:t>2. "I've noticed that our team seems to be under a lot of stress recently, which is affecting our productivity and morale. Can we explore ways to support the team and alleviate some of the stress?" </a:t>
            </a:r>
          </a:p>
          <a:p>
            <a:pPr marL="457200" lvl="1" indent="0">
              <a:buNone/>
            </a:pPr>
            <a:r>
              <a:rPr lang="en-US" sz="1800" dirty="0">
                <a:solidFill>
                  <a:srgbClr val="FEFFFF"/>
                </a:solidFill>
              </a:rPr>
              <a:t>3. "I've been experiencing some personal challenges that have made it difficult for me to fully focus on my work. I'd like to discuss potential accommodations or resources that could help me better manage these challenges while maintaining my work performance." </a:t>
            </a:r>
          </a:p>
          <a:p>
            <a:pPr marL="457200" lvl="1" indent="0">
              <a:buNone/>
            </a:pPr>
            <a:r>
              <a:rPr lang="en-US" sz="1800" dirty="0">
                <a:solidFill>
                  <a:srgbClr val="FEFFFF"/>
                </a:solidFill>
              </a:rPr>
              <a:t>4. "I think it would be beneficial for our team to have more resources or training on managing workplace stress and promoting mental health. Can we consider organizing a workshop or bringing in an expert to discuss these topics?" </a:t>
            </a:r>
          </a:p>
          <a:p>
            <a:pPr marL="457200" lvl="1" indent="0">
              <a:buNone/>
            </a:pPr>
            <a:r>
              <a:rPr lang="en-US" sz="1800" dirty="0">
                <a:solidFill>
                  <a:srgbClr val="FEFFFF"/>
                </a:solidFill>
              </a:rPr>
              <a:t>5. "I've noticed that there's been a lot of pressure to work long hours, which I believe may be contributing to burnout among our team members. Can we discuss ways to establish a healthier work-life balance and set boundaries to protect our mental well-being?" </a:t>
            </a:r>
          </a:p>
          <a:p>
            <a:pPr lvl="3"/>
            <a:endParaRPr lang="en-US" dirty="0">
              <a:solidFill>
                <a:srgbClr val="FEFFFF"/>
              </a:solidFill>
            </a:endParaRPr>
          </a:p>
        </p:txBody>
      </p:sp>
    </p:spTree>
    <p:extLst>
      <p:ext uri="{BB962C8B-B14F-4D97-AF65-F5344CB8AC3E}">
        <p14:creationId xmlns:p14="http://schemas.microsoft.com/office/powerpoint/2010/main" val="159274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7754C7-89BF-4242-8771-EDE1057605D4}"/>
              </a:ext>
            </a:extLst>
          </p:cNvPr>
          <p:cNvSpPr>
            <a:spLocks noGrp="1"/>
          </p:cNvSpPr>
          <p:nvPr>
            <p:ph type="title"/>
          </p:nvPr>
        </p:nvSpPr>
        <p:spPr>
          <a:xfrm>
            <a:off x="634621" y="654593"/>
            <a:ext cx="3992470" cy="4888649"/>
          </a:xfrm>
        </p:spPr>
        <p:txBody>
          <a:bodyPr>
            <a:normAutofit/>
          </a:bodyPr>
          <a:lstStyle/>
          <a:p>
            <a:pPr marR="0" lvl="0">
              <a:spcBef>
                <a:spcPts val="0"/>
              </a:spcBef>
              <a:spcAft>
                <a:spcPts val="0"/>
              </a:spcAft>
              <a:tabLst>
                <a:tab pos="457200" algn="l"/>
              </a:tabLst>
            </a:pPr>
            <a:r>
              <a:rPr lang="en-US" sz="2800" b="1" dirty="0">
                <a:solidFill>
                  <a:srgbClr val="FFFFFF"/>
                </a:solidFill>
              </a:rPr>
              <a:t>Ex. Discussion Prompts: Employer to Employee…</a:t>
            </a:r>
            <a:br>
              <a:rPr lang="en-US" sz="2800" b="1" dirty="0">
                <a:solidFill>
                  <a:srgbClr val="FFFFFF"/>
                </a:solidFill>
              </a:rPr>
            </a:br>
            <a:br>
              <a:rPr lang="en-US" sz="2800" b="1" dirty="0">
                <a:solidFill>
                  <a:srgbClr val="FFFFFF"/>
                </a:solidFill>
              </a:rPr>
            </a:br>
            <a:r>
              <a:rPr lang="en-US" sz="2200" b="1" dirty="0">
                <a:solidFill>
                  <a:srgbClr val="FFFFFF"/>
                </a:solidFill>
              </a:rPr>
              <a:t>1. "I want to make sure that everyone on the team is feeling supported and able to manage their workload effectively. Are there any particular areas of your job that are causing you stress or feelings of  overwhelm?"</a:t>
            </a:r>
            <a:br>
              <a:rPr lang="en-US" sz="2200" b="1" dirty="0">
                <a:solidFill>
                  <a:srgbClr val="FFFFFF"/>
                </a:solidFill>
              </a:rPr>
            </a:br>
            <a:br>
              <a:rPr kumimoji="0" lang="en-US" sz="2200" b="0" i="0" u="none" strike="noStrike" kern="1200" cap="none" spc="0" normalizeH="0" baseline="0" noProof="0" dirty="0">
                <a:ln>
                  <a:noFill/>
                </a:ln>
                <a:solidFill>
                  <a:srgbClr val="FEFFFF"/>
                </a:solidFill>
                <a:effectLst/>
                <a:uLnTx/>
                <a:uFillTx/>
                <a:latin typeface="Calibri" panose="020F0502020204030204"/>
                <a:ea typeface="+mn-ea"/>
                <a:cs typeface="+mn-cs"/>
              </a:rPr>
            </a:br>
            <a:br>
              <a:rPr lang="en-US" sz="2800" b="1" dirty="0">
                <a:solidFill>
                  <a:srgbClr val="FFFFFF"/>
                </a:solidFill>
              </a:rPr>
            </a:br>
            <a:br>
              <a:rPr lang="en-US" sz="2800" b="1" dirty="0">
                <a:solidFill>
                  <a:srgbClr val="FFFFFF"/>
                </a:solidFill>
              </a:rPr>
            </a:br>
            <a:endParaRPr lang="en-US" sz="2800" b="1"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74B2D8-8497-40F4-A0A8-0C26227A7E96}"/>
              </a:ext>
            </a:extLst>
          </p:cNvPr>
          <p:cNvSpPr>
            <a:spLocks noGrp="1"/>
          </p:cNvSpPr>
          <p:nvPr>
            <p:ph idx="1"/>
          </p:nvPr>
        </p:nvSpPr>
        <p:spPr>
          <a:xfrm>
            <a:off x="5255164" y="994545"/>
            <a:ext cx="5948831" cy="6224835"/>
          </a:xfrm>
        </p:spPr>
        <p:txBody>
          <a:bodyPr anchor="ctr">
            <a:normAutofit/>
          </a:bodyPr>
          <a:lstStyle/>
          <a:p>
            <a:pPr marL="0" marR="0" lvl="0" indent="0">
              <a:spcBef>
                <a:spcPts val="0"/>
              </a:spcBef>
              <a:spcAft>
                <a:spcPts val="0"/>
              </a:spcAft>
              <a:buNone/>
              <a:tabLst>
                <a:tab pos="457200" algn="l"/>
              </a:tabLst>
            </a:pPr>
            <a:r>
              <a:rPr lang="en-US" sz="2000" b="1" dirty="0">
                <a:solidFill>
                  <a:srgbClr val="FFFFFF"/>
                </a:solidFill>
                <a:latin typeface="+mj-lt"/>
                <a:ea typeface="+mj-ea"/>
                <a:cs typeface="+mj-cs"/>
              </a:rPr>
              <a:t>2. “I've noticed that the team has been working long hours lately, and I'm concerned about the impact this may be having on your well-being. Can we discuss ways to promote a healthy work-life/load balance?"</a:t>
            </a:r>
          </a:p>
          <a:p>
            <a:pPr marL="0" marR="0" lvl="0" indent="0">
              <a:spcBef>
                <a:spcPts val="0"/>
              </a:spcBef>
              <a:spcAft>
                <a:spcPts val="0"/>
              </a:spcAft>
              <a:buNone/>
              <a:tabLst>
                <a:tab pos="457200" algn="l"/>
              </a:tabLst>
            </a:pPr>
            <a:r>
              <a:rPr lang="en-US" sz="2000" b="1" dirty="0">
                <a:solidFill>
                  <a:srgbClr val="FFFFFF"/>
                </a:solidFill>
                <a:latin typeface="+mj-lt"/>
                <a:ea typeface="+mj-ea"/>
                <a:cs typeface="+mj-cs"/>
              </a:rPr>
              <a:t>3. “I understand that everyone may be dealing with different personal challenges that can affect their work. Is there anything you need from me or the organization to help support you during these times?“ </a:t>
            </a:r>
          </a:p>
          <a:p>
            <a:pPr marL="0" marR="0" lvl="0" indent="0">
              <a:spcBef>
                <a:spcPts val="0"/>
              </a:spcBef>
              <a:spcAft>
                <a:spcPts val="0"/>
              </a:spcAft>
              <a:buNone/>
              <a:tabLst>
                <a:tab pos="457200" algn="l"/>
              </a:tabLst>
            </a:pPr>
            <a:r>
              <a:rPr lang="en-US" sz="2000" b="1" dirty="0">
                <a:solidFill>
                  <a:srgbClr val="FFFFFF"/>
                </a:solidFill>
                <a:latin typeface="+mj-lt"/>
                <a:ea typeface="+mj-ea"/>
                <a:cs typeface="+mj-cs"/>
              </a:rPr>
              <a:t>4. "I want to make sure that everyone on the team is taking care of their mental health. Are there any resources or support that you think would be helpful for you or the team?“</a:t>
            </a:r>
          </a:p>
          <a:p>
            <a:pPr marL="0" marR="0" lvl="0" indent="0">
              <a:spcBef>
                <a:spcPts val="0"/>
              </a:spcBef>
              <a:spcAft>
                <a:spcPts val="0"/>
              </a:spcAft>
              <a:buNone/>
              <a:tabLst>
                <a:tab pos="457200" algn="l"/>
              </a:tabLst>
            </a:pPr>
            <a:r>
              <a:rPr lang="en-US" sz="2000" b="1" dirty="0">
                <a:solidFill>
                  <a:srgbClr val="FFFFFF"/>
                </a:solidFill>
                <a:latin typeface="+mj-lt"/>
                <a:ea typeface="+mj-ea"/>
                <a:cs typeface="+mj-cs"/>
              </a:rPr>
              <a:t>5. "I want to create a workplace culture that promotes open and honest communication about mental health. Is there anything that we can do as an organization to make it easier for you to discuss these topics with us?"</a:t>
            </a:r>
          </a:p>
          <a:p>
            <a:pPr lvl="3"/>
            <a:endParaRPr lang="en-US" dirty="0">
              <a:solidFill>
                <a:srgbClr val="FEFFFF"/>
              </a:solidFill>
            </a:endParaRPr>
          </a:p>
        </p:txBody>
      </p:sp>
    </p:spTree>
    <p:extLst>
      <p:ext uri="{BB962C8B-B14F-4D97-AF65-F5344CB8AC3E}">
        <p14:creationId xmlns:p14="http://schemas.microsoft.com/office/powerpoint/2010/main" val="3745935841"/>
      </p:ext>
    </p:extLst>
  </p:cSld>
  <p:clrMapOvr>
    <a:masterClrMapping/>
  </p:clrMapOvr>
</p:sld>
</file>

<file path=ppt/theme/theme1.xml><?xml version="1.0" encoding="utf-8"?>
<a:theme xmlns:a="http://schemas.openxmlformats.org/drawingml/2006/main" name="APA">
  <a:themeElements>
    <a:clrScheme name="Custom 1">
      <a:dk1>
        <a:srgbClr val="0B2839"/>
      </a:dk1>
      <a:lt1>
        <a:srgbClr val="FFFFFF"/>
      </a:lt1>
      <a:dk2>
        <a:srgbClr val="0B2839"/>
      </a:dk2>
      <a:lt2>
        <a:srgbClr val="EBEBEB"/>
      </a:lt2>
      <a:accent1>
        <a:srgbClr val="1D9CD6"/>
      </a:accent1>
      <a:accent2>
        <a:srgbClr val="005399"/>
      </a:accent2>
      <a:accent3>
        <a:srgbClr val="6784A4"/>
      </a:accent3>
      <a:accent4>
        <a:srgbClr val="CDD6DD"/>
      </a:accent4>
      <a:accent5>
        <a:srgbClr val="EBEBEB"/>
      </a:accent5>
      <a:accent6>
        <a:srgbClr val="EAF4FB"/>
      </a:accent6>
      <a:hlink>
        <a:srgbClr val="FEFFFF"/>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A" id="{AC0F3F2C-55E1-9B42-BE44-AF98FADD44C7}" vid="{61CFDE57-377E-444E-9D7C-1CD89C5F6F27}"/>
    </a:ext>
  </a:extLst>
</a:theme>
</file>

<file path=ppt/theme/theme2.xml><?xml version="1.0" encoding="utf-8"?>
<a:theme xmlns:a="http://schemas.openxmlformats.org/drawingml/2006/main" name="Office Theme">
  <a:themeElements>
    <a:clrScheme name="APA Template">
      <a:dk1>
        <a:srgbClr val="0B2839"/>
      </a:dk1>
      <a:lt1>
        <a:srgbClr val="FFFFFF"/>
      </a:lt1>
      <a:dk2>
        <a:srgbClr val="0B2839"/>
      </a:dk2>
      <a:lt2>
        <a:srgbClr val="EBEBEB"/>
      </a:lt2>
      <a:accent1>
        <a:srgbClr val="1D9CD6"/>
      </a:accent1>
      <a:accent2>
        <a:srgbClr val="005399"/>
      </a:accent2>
      <a:accent3>
        <a:srgbClr val="6784A4"/>
      </a:accent3>
      <a:accent4>
        <a:srgbClr val="CDD6DD"/>
      </a:accent4>
      <a:accent5>
        <a:srgbClr val="EBEBEB"/>
      </a:accent5>
      <a:accent6>
        <a:srgbClr val="EAF4FB"/>
      </a:accent6>
      <a:hlink>
        <a:srgbClr val="0563C1"/>
      </a:hlink>
      <a:folHlink>
        <a:srgbClr val="0053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APA Template">
      <a:dk1>
        <a:srgbClr val="0B2839"/>
      </a:dk1>
      <a:lt1>
        <a:srgbClr val="FFFFFF"/>
      </a:lt1>
      <a:dk2>
        <a:srgbClr val="0B2839"/>
      </a:dk2>
      <a:lt2>
        <a:srgbClr val="EBEBEB"/>
      </a:lt2>
      <a:accent1>
        <a:srgbClr val="1D9CD6"/>
      </a:accent1>
      <a:accent2>
        <a:srgbClr val="005399"/>
      </a:accent2>
      <a:accent3>
        <a:srgbClr val="6784A4"/>
      </a:accent3>
      <a:accent4>
        <a:srgbClr val="CDD6DD"/>
      </a:accent4>
      <a:accent5>
        <a:srgbClr val="EBEBEB"/>
      </a:accent5>
      <a:accent6>
        <a:srgbClr val="EAF4FB"/>
      </a:accent6>
      <a:hlink>
        <a:srgbClr val="0563C1"/>
      </a:hlink>
      <a:folHlink>
        <a:srgbClr val="0053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3A8C17A220DE4B946A1A11C258FFA2" ma:contentTypeVersion="12" ma:contentTypeDescription="Create a new document." ma:contentTypeScope="" ma:versionID="748e67aebc09add314f27c3d64fd8532">
  <xsd:schema xmlns:xsd="http://www.w3.org/2001/XMLSchema" xmlns:xs="http://www.w3.org/2001/XMLSchema" xmlns:p="http://schemas.microsoft.com/office/2006/metadata/properties" xmlns:ns3="e3a0ef2a-6dab-46e5-bc3b-1c4fadd180f5" xmlns:ns4="d7146b13-e105-4959-b5d5-31f8d2e1e9c6" targetNamespace="http://schemas.microsoft.com/office/2006/metadata/properties" ma:root="true" ma:fieldsID="3752865a3bbb1a60465f92f30f13c8f6" ns3:_="" ns4:_="">
    <xsd:import namespace="e3a0ef2a-6dab-46e5-bc3b-1c4fadd180f5"/>
    <xsd:import namespace="d7146b13-e105-4959-b5d5-31f8d2e1e9c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0ef2a-6dab-46e5-bc3b-1c4fadd18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146b13-e105-4959-b5d5-31f8d2e1e9c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1B9BE6-1BA2-49D8-A0D7-C84C83B3C2E2}">
  <ds:schemaRefs>
    <ds:schemaRef ds:uri="http://purl.org/dc/terms/"/>
    <ds:schemaRef ds:uri="http://schemas.microsoft.com/office/infopath/2007/PartnerControls"/>
    <ds:schemaRef ds:uri="http://purl.org/dc/dcmitype/"/>
    <ds:schemaRef ds:uri="d7146b13-e105-4959-b5d5-31f8d2e1e9c6"/>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e3a0ef2a-6dab-46e5-bc3b-1c4fadd180f5"/>
    <ds:schemaRef ds:uri="http://www.w3.org/XML/1998/namespace"/>
  </ds:schemaRefs>
</ds:datastoreItem>
</file>

<file path=customXml/itemProps2.xml><?xml version="1.0" encoding="utf-8"?>
<ds:datastoreItem xmlns:ds="http://schemas.openxmlformats.org/officeDocument/2006/customXml" ds:itemID="{6C8B1A14-D84E-465B-9C7F-BC96B206ED0E}">
  <ds:schemaRefs>
    <ds:schemaRef ds:uri="http://schemas.microsoft.com/sharepoint/v3/contenttype/forms"/>
  </ds:schemaRefs>
</ds:datastoreItem>
</file>

<file path=customXml/itemProps3.xml><?xml version="1.0" encoding="utf-8"?>
<ds:datastoreItem xmlns:ds="http://schemas.openxmlformats.org/officeDocument/2006/customXml" ds:itemID="{BB513428-7EA2-4E36-8A1E-C6D3283F38EC}">
  <ds:schemaRefs>
    <ds:schemaRef ds:uri="d7146b13-e105-4959-b5d5-31f8d2e1e9c6"/>
    <ds:schemaRef ds:uri="e3a0ef2a-6dab-46e5-bc3b-1c4fadd180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1700</TotalTime>
  <Words>1172</Words>
  <Application>Microsoft Office PowerPoint</Application>
  <PresentationFormat>Widescreen</PresentationFormat>
  <Paragraphs>104</Paragraphs>
  <Slides>11</Slides>
  <Notes>10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11</vt:i4>
      </vt:variant>
    </vt:vector>
  </HeadingPairs>
  <TitlesOfParts>
    <vt:vector size="27" baseType="lpstr">
      <vt:lpstr>.AppleSystemUIFont</vt:lpstr>
      <vt:lpstr>Arial</vt:lpstr>
      <vt:lpstr>Calibri</vt:lpstr>
      <vt:lpstr>Calibri Light</vt:lpstr>
      <vt:lpstr>Century Gothic</vt:lpstr>
      <vt:lpstr>Franklin Gothic Book</vt:lpstr>
      <vt:lpstr>Franklin Gothic Demi</vt:lpstr>
      <vt:lpstr>Franklin Gothic Heavy</vt:lpstr>
      <vt:lpstr>Franklin Gothic Medium</vt:lpstr>
      <vt:lpstr>Lato</vt:lpstr>
      <vt:lpstr>Segoe UI</vt:lpstr>
      <vt:lpstr>Symbol</vt:lpstr>
      <vt:lpstr>APA</vt:lpstr>
      <vt:lpstr>Office Theme</vt:lpstr>
      <vt:lpstr>7_Office Theme</vt:lpstr>
      <vt:lpstr>1_Office Theme</vt:lpstr>
      <vt:lpstr>DEI + AEC: Mental Health &amp; Stigma in the Workplace</vt:lpstr>
      <vt:lpstr>Goals for today</vt:lpstr>
      <vt:lpstr>Storytelling as a Strategy…</vt:lpstr>
      <vt:lpstr>Workplace Stress      Burnout      Mental Health</vt:lpstr>
      <vt:lpstr>Factors associated with….</vt:lpstr>
      <vt:lpstr>Workplace Related Stress</vt:lpstr>
      <vt:lpstr>Strategies for Coping…</vt:lpstr>
      <vt:lpstr>Ex. Discussion Prompts: Employee to Employer…  1. "I've been feeling a bit overwhelmed lately with my workload, and I'm concerned about the impact it may be having on my overall well-being. Can we discuss possible strategies for managing my workload more effectively?"     </vt:lpstr>
      <vt:lpstr>Ex. Discussion Prompts: Employer to Employee…  1. "I want to make sure that everyone on the team is feeling supported and able to manage their workload effectively. Are there any particular areas of your job that are causing you stress or feelings of  overwhelm?"    </vt:lpstr>
      <vt:lpstr>Your Role…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Flattens the Curve Virtual Check-In</dc:title>
  <dc:creator>Andoh, Efua</dc:creator>
  <cp:lastModifiedBy>King-Tsikata, Keyona</cp:lastModifiedBy>
  <cp:revision>511</cp:revision>
  <dcterms:created xsi:type="dcterms:W3CDTF">2020-09-09T16:53:45Z</dcterms:created>
  <dcterms:modified xsi:type="dcterms:W3CDTF">2023-03-28T18:56:21Z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0x010100EA3A8C17A220DE4B946A1A11C258FFA2</vt:lpwstr>
  </property>
</Properties>
</file>